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96" r:id="rId2"/>
    <p:sldMasterId id="2147483720" r:id="rId3"/>
  </p:sldMasterIdLst>
  <p:notesMasterIdLst>
    <p:notesMasterId r:id="rId21"/>
  </p:notesMasterIdLst>
  <p:sldIdLst>
    <p:sldId id="402" r:id="rId4"/>
    <p:sldId id="409" r:id="rId5"/>
    <p:sldId id="405" r:id="rId6"/>
    <p:sldId id="410" r:id="rId7"/>
    <p:sldId id="403" r:id="rId8"/>
    <p:sldId id="404" r:id="rId9"/>
    <p:sldId id="388" r:id="rId10"/>
    <p:sldId id="389" r:id="rId11"/>
    <p:sldId id="390" r:id="rId12"/>
    <p:sldId id="391" r:id="rId13"/>
    <p:sldId id="406" r:id="rId14"/>
    <p:sldId id="415" r:id="rId15"/>
    <p:sldId id="413" r:id="rId16"/>
    <p:sldId id="414" r:id="rId17"/>
    <p:sldId id="411" r:id="rId18"/>
    <p:sldId id="412" r:id="rId19"/>
    <p:sldId id="416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515" autoAdjust="0"/>
    <p:restoredTop sz="94660"/>
  </p:normalViewPr>
  <p:slideViewPr>
    <p:cSldViewPr>
      <p:cViewPr varScale="1">
        <p:scale>
          <a:sx n="81" d="100"/>
          <a:sy n="81" d="100"/>
        </p:scale>
        <p:origin x="1502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88BADF-6667-4074-91B8-9A0D245D8BA4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15DB0182-1741-4EDD-8AAF-8252C391A0E6}">
      <dgm:prSet phldrT="[Text]"/>
      <dgm:spPr/>
      <dgm:t>
        <a:bodyPr/>
        <a:lstStyle/>
        <a:p>
          <a:r>
            <a:rPr lang="en-US"/>
            <a:t>Buffer persil</a:t>
          </a:r>
        </a:p>
      </dgm:t>
    </dgm:pt>
    <dgm:pt modelId="{0698F90C-6AF7-40FB-A4FD-2F48C7DABEC7}" type="parTrans" cxnId="{4B972E06-0422-4649-AEE7-3A5E07F7BA26}">
      <dgm:prSet/>
      <dgm:spPr/>
      <dgm:t>
        <a:bodyPr/>
        <a:lstStyle/>
        <a:p>
          <a:endParaRPr lang="en-US"/>
        </a:p>
      </dgm:t>
    </dgm:pt>
    <dgm:pt modelId="{5EF52770-DE9F-4826-B9FA-90481A4CB1BE}" type="sibTrans" cxnId="{4B972E06-0422-4649-AEE7-3A5E07F7BA26}">
      <dgm:prSet/>
      <dgm:spPr/>
      <dgm:t>
        <a:bodyPr/>
        <a:lstStyle/>
        <a:p>
          <a:endParaRPr lang="en-US"/>
        </a:p>
      </dgm:t>
    </dgm:pt>
    <dgm:pt modelId="{16E7B0A1-83DE-4669-8ACB-77442E831EE6}">
      <dgm:prSet phldrT="[Text]"/>
      <dgm:spPr/>
      <dgm:t>
        <a:bodyPr/>
        <a:lstStyle/>
        <a:p>
          <a:r>
            <a:rPr lang="en-US"/>
            <a:t>Dissolve</a:t>
          </a:r>
        </a:p>
      </dgm:t>
    </dgm:pt>
    <dgm:pt modelId="{111A9EB8-973F-43B3-A7EB-33B25807F1E4}" type="parTrans" cxnId="{2307057E-C1F4-48D5-8441-65E4F15C972F}">
      <dgm:prSet/>
      <dgm:spPr/>
      <dgm:t>
        <a:bodyPr/>
        <a:lstStyle/>
        <a:p>
          <a:endParaRPr lang="en-US"/>
        </a:p>
      </dgm:t>
    </dgm:pt>
    <dgm:pt modelId="{9D31D99B-61AF-48D5-8285-4944B0090E6D}" type="sibTrans" cxnId="{2307057E-C1F4-48D5-8441-65E4F15C972F}">
      <dgm:prSet/>
      <dgm:spPr/>
      <dgm:t>
        <a:bodyPr/>
        <a:lstStyle/>
        <a:p>
          <a:endParaRPr lang="en-US"/>
        </a:p>
      </dgm:t>
    </dgm:pt>
    <dgm:pt modelId="{C65DFC0E-5A1E-4BFE-BAB9-B41B45F25D19}">
      <dgm:prSet phldrT="[Text]"/>
      <dgm:spPr/>
      <dgm:t>
        <a:bodyPr/>
        <a:lstStyle/>
        <a:p>
          <a:r>
            <a:rPr lang="en-US"/>
            <a:t>Labeling Blok</a:t>
          </a:r>
        </a:p>
      </dgm:t>
    </dgm:pt>
    <dgm:pt modelId="{72E3E83B-50F3-42A5-8FD8-328417F95510}" type="parTrans" cxnId="{235AC9DF-1981-4DCE-B6F3-80E204D2DD9E}">
      <dgm:prSet/>
      <dgm:spPr/>
      <dgm:t>
        <a:bodyPr/>
        <a:lstStyle/>
        <a:p>
          <a:endParaRPr lang="en-US"/>
        </a:p>
      </dgm:t>
    </dgm:pt>
    <dgm:pt modelId="{5B389977-AED0-4464-9C4C-F0A3A0306E41}" type="sibTrans" cxnId="{235AC9DF-1981-4DCE-B6F3-80E204D2DD9E}">
      <dgm:prSet/>
      <dgm:spPr/>
      <dgm:t>
        <a:bodyPr/>
        <a:lstStyle/>
        <a:p>
          <a:endParaRPr lang="en-US"/>
        </a:p>
      </dgm:t>
    </dgm:pt>
    <dgm:pt modelId="{75662D41-F6F0-45DB-8D33-56E4D7AEE97B}">
      <dgm:prSet phldrT="[Text]"/>
      <dgm:spPr/>
      <dgm:t>
        <a:bodyPr/>
        <a:lstStyle/>
        <a:p>
          <a:r>
            <a:rPr lang="en-US"/>
            <a:t>Overlay Blok + Persil</a:t>
          </a:r>
        </a:p>
      </dgm:t>
    </dgm:pt>
    <dgm:pt modelId="{04DE17D5-0486-4152-8EFE-5760119F389C}" type="parTrans" cxnId="{828BD2BE-1939-4A8B-A56F-C92E308408BC}">
      <dgm:prSet/>
      <dgm:spPr/>
      <dgm:t>
        <a:bodyPr/>
        <a:lstStyle/>
        <a:p>
          <a:endParaRPr lang="en-US"/>
        </a:p>
      </dgm:t>
    </dgm:pt>
    <dgm:pt modelId="{94638342-77E2-495B-8BA7-2685CB654407}" type="sibTrans" cxnId="{828BD2BE-1939-4A8B-A56F-C92E308408BC}">
      <dgm:prSet/>
      <dgm:spPr/>
      <dgm:t>
        <a:bodyPr/>
        <a:lstStyle/>
        <a:p>
          <a:endParaRPr lang="en-US"/>
        </a:p>
      </dgm:t>
    </dgm:pt>
    <dgm:pt modelId="{CDEB796A-B3CA-47E8-BF3D-BCCA322A2E37}">
      <dgm:prSet phldrT="[Text]"/>
      <dgm:spPr/>
      <dgm:t>
        <a:bodyPr/>
        <a:lstStyle/>
        <a:p>
          <a:r>
            <a:rPr lang="en-US"/>
            <a:t>Labeling Persil dgn Blok</a:t>
          </a:r>
        </a:p>
      </dgm:t>
    </dgm:pt>
    <dgm:pt modelId="{CE6A1E70-850D-41FC-A9D9-67D576DD0242}" type="parTrans" cxnId="{08E812AF-FDE3-4D56-AD98-B645C1C81EDB}">
      <dgm:prSet/>
      <dgm:spPr/>
      <dgm:t>
        <a:bodyPr/>
        <a:lstStyle/>
        <a:p>
          <a:endParaRPr lang="en-US"/>
        </a:p>
      </dgm:t>
    </dgm:pt>
    <dgm:pt modelId="{6E40F3A7-E131-4BE6-A137-0F99F3CEEACB}" type="sibTrans" cxnId="{08E812AF-FDE3-4D56-AD98-B645C1C81EDB}">
      <dgm:prSet/>
      <dgm:spPr/>
      <dgm:t>
        <a:bodyPr/>
        <a:lstStyle/>
        <a:p>
          <a:endParaRPr lang="en-US"/>
        </a:p>
      </dgm:t>
    </dgm:pt>
    <dgm:pt modelId="{161F7062-87E3-472E-A310-C88D0DAEBDDB}" type="pres">
      <dgm:prSet presAssocID="{3488BADF-6667-4074-91B8-9A0D245D8BA4}" presName="linearFlow" presStyleCnt="0">
        <dgm:presLayoutVars>
          <dgm:resizeHandles val="exact"/>
        </dgm:presLayoutVars>
      </dgm:prSet>
      <dgm:spPr/>
    </dgm:pt>
    <dgm:pt modelId="{ABB0F172-4FD6-493B-9679-9478D79F6E66}" type="pres">
      <dgm:prSet presAssocID="{15DB0182-1741-4EDD-8AAF-8252C391A0E6}" presName="node" presStyleLbl="node1" presStyleIdx="0" presStyleCnt="5">
        <dgm:presLayoutVars>
          <dgm:bulletEnabled val="1"/>
        </dgm:presLayoutVars>
      </dgm:prSet>
      <dgm:spPr/>
    </dgm:pt>
    <dgm:pt modelId="{34246BFC-55A1-4944-9893-E10F3FF1A7BA}" type="pres">
      <dgm:prSet presAssocID="{5EF52770-DE9F-4826-B9FA-90481A4CB1BE}" presName="sibTrans" presStyleLbl="sibTrans2D1" presStyleIdx="0" presStyleCnt="4"/>
      <dgm:spPr/>
    </dgm:pt>
    <dgm:pt modelId="{DCAA7D80-0325-47F3-B0C5-14CB8F5694AE}" type="pres">
      <dgm:prSet presAssocID="{5EF52770-DE9F-4826-B9FA-90481A4CB1BE}" presName="connectorText" presStyleLbl="sibTrans2D1" presStyleIdx="0" presStyleCnt="4"/>
      <dgm:spPr/>
    </dgm:pt>
    <dgm:pt modelId="{EEBFDD63-931C-4A31-AA5C-375704A2DEAC}" type="pres">
      <dgm:prSet presAssocID="{16E7B0A1-83DE-4669-8ACB-77442E831EE6}" presName="node" presStyleLbl="node1" presStyleIdx="1" presStyleCnt="5">
        <dgm:presLayoutVars>
          <dgm:bulletEnabled val="1"/>
        </dgm:presLayoutVars>
      </dgm:prSet>
      <dgm:spPr/>
    </dgm:pt>
    <dgm:pt modelId="{9F5608A3-C5CE-49BD-802F-614F6147749D}" type="pres">
      <dgm:prSet presAssocID="{9D31D99B-61AF-48D5-8285-4944B0090E6D}" presName="sibTrans" presStyleLbl="sibTrans2D1" presStyleIdx="1" presStyleCnt="4"/>
      <dgm:spPr/>
    </dgm:pt>
    <dgm:pt modelId="{955B51FF-5595-4E26-AE20-C55D1425667E}" type="pres">
      <dgm:prSet presAssocID="{9D31D99B-61AF-48D5-8285-4944B0090E6D}" presName="connectorText" presStyleLbl="sibTrans2D1" presStyleIdx="1" presStyleCnt="4"/>
      <dgm:spPr/>
    </dgm:pt>
    <dgm:pt modelId="{121C8F2E-4CC5-4978-8669-4A97AE1D9AEC}" type="pres">
      <dgm:prSet presAssocID="{C65DFC0E-5A1E-4BFE-BAB9-B41B45F25D19}" presName="node" presStyleLbl="node1" presStyleIdx="2" presStyleCnt="5">
        <dgm:presLayoutVars>
          <dgm:bulletEnabled val="1"/>
        </dgm:presLayoutVars>
      </dgm:prSet>
      <dgm:spPr/>
    </dgm:pt>
    <dgm:pt modelId="{72059F39-375D-452F-BF60-1BFA3741F7C4}" type="pres">
      <dgm:prSet presAssocID="{5B389977-AED0-4464-9C4C-F0A3A0306E41}" presName="sibTrans" presStyleLbl="sibTrans2D1" presStyleIdx="2" presStyleCnt="4"/>
      <dgm:spPr/>
    </dgm:pt>
    <dgm:pt modelId="{EC97A027-A976-44BF-9356-9B23ED1D0FD9}" type="pres">
      <dgm:prSet presAssocID="{5B389977-AED0-4464-9C4C-F0A3A0306E41}" presName="connectorText" presStyleLbl="sibTrans2D1" presStyleIdx="2" presStyleCnt="4"/>
      <dgm:spPr/>
    </dgm:pt>
    <dgm:pt modelId="{AD4E7E51-A8EE-4258-93E3-321249015AFD}" type="pres">
      <dgm:prSet presAssocID="{75662D41-F6F0-45DB-8D33-56E4D7AEE97B}" presName="node" presStyleLbl="node1" presStyleIdx="3" presStyleCnt="5">
        <dgm:presLayoutVars>
          <dgm:bulletEnabled val="1"/>
        </dgm:presLayoutVars>
      </dgm:prSet>
      <dgm:spPr/>
    </dgm:pt>
    <dgm:pt modelId="{EB3C8B17-63A1-439A-9E31-A2659A636268}" type="pres">
      <dgm:prSet presAssocID="{94638342-77E2-495B-8BA7-2685CB654407}" presName="sibTrans" presStyleLbl="sibTrans2D1" presStyleIdx="3" presStyleCnt="4"/>
      <dgm:spPr/>
    </dgm:pt>
    <dgm:pt modelId="{6164EEF5-6A1F-4691-8B6F-EC8AABBD799D}" type="pres">
      <dgm:prSet presAssocID="{94638342-77E2-495B-8BA7-2685CB654407}" presName="connectorText" presStyleLbl="sibTrans2D1" presStyleIdx="3" presStyleCnt="4"/>
      <dgm:spPr/>
    </dgm:pt>
    <dgm:pt modelId="{E29026F3-5EE4-47DB-AD53-2C104B05D963}" type="pres">
      <dgm:prSet presAssocID="{CDEB796A-B3CA-47E8-BF3D-BCCA322A2E37}" presName="node" presStyleLbl="node1" presStyleIdx="4" presStyleCnt="5">
        <dgm:presLayoutVars>
          <dgm:bulletEnabled val="1"/>
        </dgm:presLayoutVars>
      </dgm:prSet>
      <dgm:spPr/>
    </dgm:pt>
  </dgm:ptLst>
  <dgm:cxnLst>
    <dgm:cxn modelId="{4B972E06-0422-4649-AEE7-3A5E07F7BA26}" srcId="{3488BADF-6667-4074-91B8-9A0D245D8BA4}" destId="{15DB0182-1741-4EDD-8AAF-8252C391A0E6}" srcOrd="0" destOrd="0" parTransId="{0698F90C-6AF7-40FB-A4FD-2F48C7DABEC7}" sibTransId="{5EF52770-DE9F-4826-B9FA-90481A4CB1BE}"/>
    <dgm:cxn modelId="{8E876727-E801-4ACD-9EC0-C234C9FB43F2}" type="presOf" srcId="{5EF52770-DE9F-4826-B9FA-90481A4CB1BE}" destId="{34246BFC-55A1-4944-9893-E10F3FF1A7BA}" srcOrd="0" destOrd="0" presId="urn:microsoft.com/office/officeart/2005/8/layout/process2"/>
    <dgm:cxn modelId="{279FEB36-6A28-4B92-9C20-405BCD7AD2C6}" type="presOf" srcId="{CDEB796A-B3CA-47E8-BF3D-BCCA322A2E37}" destId="{E29026F3-5EE4-47DB-AD53-2C104B05D963}" srcOrd="0" destOrd="0" presId="urn:microsoft.com/office/officeart/2005/8/layout/process2"/>
    <dgm:cxn modelId="{68A9725B-3A2F-4AAB-8FAB-7C4FE46F53C4}" type="presOf" srcId="{9D31D99B-61AF-48D5-8285-4944B0090E6D}" destId="{9F5608A3-C5CE-49BD-802F-614F6147749D}" srcOrd="0" destOrd="0" presId="urn:microsoft.com/office/officeart/2005/8/layout/process2"/>
    <dgm:cxn modelId="{8453B25B-7D51-4DE2-8019-67FE6B72C283}" type="presOf" srcId="{75662D41-F6F0-45DB-8D33-56E4D7AEE97B}" destId="{AD4E7E51-A8EE-4258-93E3-321249015AFD}" srcOrd="0" destOrd="0" presId="urn:microsoft.com/office/officeart/2005/8/layout/process2"/>
    <dgm:cxn modelId="{FE4B7242-5EBB-4745-A8FC-2C4A18841092}" type="presOf" srcId="{94638342-77E2-495B-8BA7-2685CB654407}" destId="{6164EEF5-6A1F-4691-8B6F-EC8AABBD799D}" srcOrd="1" destOrd="0" presId="urn:microsoft.com/office/officeart/2005/8/layout/process2"/>
    <dgm:cxn modelId="{135E746E-FA62-45A3-8E78-95256A589103}" type="presOf" srcId="{5B389977-AED0-4464-9C4C-F0A3A0306E41}" destId="{72059F39-375D-452F-BF60-1BFA3741F7C4}" srcOrd="0" destOrd="0" presId="urn:microsoft.com/office/officeart/2005/8/layout/process2"/>
    <dgm:cxn modelId="{292A9675-B6EF-4BC9-81D1-909602BFBE1D}" type="presOf" srcId="{15DB0182-1741-4EDD-8AAF-8252C391A0E6}" destId="{ABB0F172-4FD6-493B-9679-9478D79F6E66}" srcOrd="0" destOrd="0" presId="urn:microsoft.com/office/officeart/2005/8/layout/process2"/>
    <dgm:cxn modelId="{2307057E-C1F4-48D5-8441-65E4F15C972F}" srcId="{3488BADF-6667-4074-91B8-9A0D245D8BA4}" destId="{16E7B0A1-83DE-4669-8ACB-77442E831EE6}" srcOrd="1" destOrd="0" parTransId="{111A9EB8-973F-43B3-A7EB-33B25807F1E4}" sibTransId="{9D31D99B-61AF-48D5-8285-4944B0090E6D}"/>
    <dgm:cxn modelId="{FE670684-AC29-4DD9-AEAA-B4CB31A5995B}" type="presOf" srcId="{5EF52770-DE9F-4826-B9FA-90481A4CB1BE}" destId="{DCAA7D80-0325-47F3-B0C5-14CB8F5694AE}" srcOrd="1" destOrd="0" presId="urn:microsoft.com/office/officeart/2005/8/layout/process2"/>
    <dgm:cxn modelId="{65AB42A5-9B9A-4621-947B-4BDDAA42518A}" type="presOf" srcId="{94638342-77E2-495B-8BA7-2685CB654407}" destId="{EB3C8B17-63A1-439A-9E31-A2659A636268}" srcOrd="0" destOrd="0" presId="urn:microsoft.com/office/officeart/2005/8/layout/process2"/>
    <dgm:cxn modelId="{30195EAA-6688-49A3-9A7E-1016F86B833E}" type="presOf" srcId="{5B389977-AED0-4464-9C4C-F0A3A0306E41}" destId="{EC97A027-A976-44BF-9356-9B23ED1D0FD9}" srcOrd="1" destOrd="0" presId="urn:microsoft.com/office/officeart/2005/8/layout/process2"/>
    <dgm:cxn modelId="{08E812AF-FDE3-4D56-AD98-B645C1C81EDB}" srcId="{3488BADF-6667-4074-91B8-9A0D245D8BA4}" destId="{CDEB796A-B3CA-47E8-BF3D-BCCA322A2E37}" srcOrd="4" destOrd="0" parTransId="{CE6A1E70-850D-41FC-A9D9-67D576DD0242}" sibTransId="{6E40F3A7-E131-4BE6-A137-0F99F3CEEACB}"/>
    <dgm:cxn modelId="{828BD2BE-1939-4A8B-A56F-C92E308408BC}" srcId="{3488BADF-6667-4074-91B8-9A0D245D8BA4}" destId="{75662D41-F6F0-45DB-8D33-56E4D7AEE97B}" srcOrd="3" destOrd="0" parTransId="{04DE17D5-0486-4152-8EFE-5760119F389C}" sibTransId="{94638342-77E2-495B-8BA7-2685CB654407}"/>
    <dgm:cxn modelId="{563728C0-E3F0-405B-9297-542489CC0D9B}" type="presOf" srcId="{16E7B0A1-83DE-4669-8ACB-77442E831EE6}" destId="{EEBFDD63-931C-4A31-AA5C-375704A2DEAC}" srcOrd="0" destOrd="0" presId="urn:microsoft.com/office/officeart/2005/8/layout/process2"/>
    <dgm:cxn modelId="{8BB944CB-5816-4A00-9FC2-645926D2A291}" type="presOf" srcId="{9D31D99B-61AF-48D5-8285-4944B0090E6D}" destId="{955B51FF-5595-4E26-AE20-C55D1425667E}" srcOrd="1" destOrd="0" presId="urn:microsoft.com/office/officeart/2005/8/layout/process2"/>
    <dgm:cxn modelId="{235AC9DF-1981-4DCE-B6F3-80E204D2DD9E}" srcId="{3488BADF-6667-4074-91B8-9A0D245D8BA4}" destId="{C65DFC0E-5A1E-4BFE-BAB9-B41B45F25D19}" srcOrd="2" destOrd="0" parTransId="{72E3E83B-50F3-42A5-8FD8-328417F95510}" sibTransId="{5B389977-AED0-4464-9C4C-F0A3A0306E41}"/>
    <dgm:cxn modelId="{E8C784E8-4D3F-4915-89B2-67E3AF90CC91}" type="presOf" srcId="{C65DFC0E-5A1E-4BFE-BAB9-B41B45F25D19}" destId="{121C8F2E-4CC5-4978-8669-4A97AE1D9AEC}" srcOrd="0" destOrd="0" presId="urn:microsoft.com/office/officeart/2005/8/layout/process2"/>
    <dgm:cxn modelId="{297CEAEE-C3E1-49AC-9822-964721FF43D4}" type="presOf" srcId="{3488BADF-6667-4074-91B8-9A0D245D8BA4}" destId="{161F7062-87E3-472E-A310-C88D0DAEBDDB}" srcOrd="0" destOrd="0" presId="urn:microsoft.com/office/officeart/2005/8/layout/process2"/>
    <dgm:cxn modelId="{43AA78CA-0C4C-42B6-AE8F-35867D8830CF}" type="presParOf" srcId="{161F7062-87E3-472E-A310-C88D0DAEBDDB}" destId="{ABB0F172-4FD6-493B-9679-9478D79F6E66}" srcOrd="0" destOrd="0" presId="urn:microsoft.com/office/officeart/2005/8/layout/process2"/>
    <dgm:cxn modelId="{683BDDD9-1FF0-4D6F-9056-AADF7BACBFB3}" type="presParOf" srcId="{161F7062-87E3-472E-A310-C88D0DAEBDDB}" destId="{34246BFC-55A1-4944-9893-E10F3FF1A7BA}" srcOrd="1" destOrd="0" presId="urn:microsoft.com/office/officeart/2005/8/layout/process2"/>
    <dgm:cxn modelId="{A8F249A3-1523-4B0B-9D71-48DFE38744E7}" type="presParOf" srcId="{34246BFC-55A1-4944-9893-E10F3FF1A7BA}" destId="{DCAA7D80-0325-47F3-B0C5-14CB8F5694AE}" srcOrd="0" destOrd="0" presId="urn:microsoft.com/office/officeart/2005/8/layout/process2"/>
    <dgm:cxn modelId="{9F397C1F-38D8-45C4-A804-6EB853B9D4EC}" type="presParOf" srcId="{161F7062-87E3-472E-A310-C88D0DAEBDDB}" destId="{EEBFDD63-931C-4A31-AA5C-375704A2DEAC}" srcOrd="2" destOrd="0" presId="urn:microsoft.com/office/officeart/2005/8/layout/process2"/>
    <dgm:cxn modelId="{368F85EA-0BA4-4F71-AB7F-0807308CFC9A}" type="presParOf" srcId="{161F7062-87E3-472E-A310-C88D0DAEBDDB}" destId="{9F5608A3-C5CE-49BD-802F-614F6147749D}" srcOrd="3" destOrd="0" presId="urn:microsoft.com/office/officeart/2005/8/layout/process2"/>
    <dgm:cxn modelId="{18BF546B-B657-42FA-A47F-678EBEB61F69}" type="presParOf" srcId="{9F5608A3-C5CE-49BD-802F-614F6147749D}" destId="{955B51FF-5595-4E26-AE20-C55D1425667E}" srcOrd="0" destOrd="0" presId="urn:microsoft.com/office/officeart/2005/8/layout/process2"/>
    <dgm:cxn modelId="{1CAC8E51-73C1-4C40-A9D8-04E8BB9D8F97}" type="presParOf" srcId="{161F7062-87E3-472E-A310-C88D0DAEBDDB}" destId="{121C8F2E-4CC5-4978-8669-4A97AE1D9AEC}" srcOrd="4" destOrd="0" presId="urn:microsoft.com/office/officeart/2005/8/layout/process2"/>
    <dgm:cxn modelId="{F111155A-2BE3-48A9-ADD7-59E211831DA8}" type="presParOf" srcId="{161F7062-87E3-472E-A310-C88D0DAEBDDB}" destId="{72059F39-375D-452F-BF60-1BFA3741F7C4}" srcOrd="5" destOrd="0" presId="urn:microsoft.com/office/officeart/2005/8/layout/process2"/>
    <dgm:cxn modelId="{45EC5569-E43B-484B-9032-9B2A9E64709C}" type="presParOf" srcId="{72059F39-375D-452F-BF60-1BFA3741F7C4}" destId="{EC97A027-A976-44BF-9356-9B23ED1D0FD9}" srcOrd="0" destOrd="0" presId="urn:microsoft.com/office/officeart/2005/8/layout/process2"/>
    <dgm:cxn modelId="{58EBE4C6-083E-4EC3-9BFB-91D49311AAF6}" type="presParOf" srcId="{161F7062-87E3-472E-A310-C88D0DAEBDDB}" destId="{AD4E7E51-A8EE-4258-93E3-321249015AFD}" srcOrd="6" destOrd="0" presId="urn:microsoft.com/office/officeart/2005/8/layout/process2"/>
    <dgm:cxn modelId="{648FD30B-7F04-4690-9EE6-DCD5C6845E21}" type="presParOf" srcId="{161F7062-87E3-472E-A310-C88D0DAEBDDB}" destId="{EB3C8B17-63A1-439A-9E31-A2659A636268}" srcOrd="7" destOrd="0" presId="urn:microsoft.com/office/officeart/2005/8/layout/process2"/>
    <dgm:cxn modelId="{E40111EF-4076-43AE-990B-D710B921D657}" type="presParOf" srcId="{EB3C8B17-63A1-439A-9E31-A2659A636268}" destId="{6164EEF5-6A1F-4691-8B6F-EC8AABBD799D}" srcOrd="0" destOrd="0" presId="urn:microsoft.com/office/officeart/2005/8/layout/process2"/>
    <dgm:cxn modelId="{434A9434-F351-40E1-BA70-7E4CA597BE1C}" type="presParOf" srcId="{161F7062-87E3-472E-A310-C88D0DAEBDDB}" destId="{E29026F3-5EE4-47DB-AD53-2C104B05D963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B0F172-4FD6-493B-9679-9478D79F6E66}">
      <dsp:nvSpPr>
        <dsp:cNvPr id="0" name=""/>
        <dsp:cNvSpPr/>
      </dsp:nvSpPr>
      <dsp:spPr>
        <a:xfrm>
          <a:off x="1902" y="496"/>
          <a:ext cx="2091282" cy="5804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Buffer persil</a:t>
          </a:r>
        </a:p>
      </dsp:txBody>
      <dsp:txXfrm>
        <a:off x="18902" y="17496"/>
        <a:ext cx="2057282" cy="546429"/>
      </dsp:txXfrm>
    </dsp:sp>
    <dsp:sp modelId="{34246BFC-55A1-4944-9893-E10F3FF1A7BA}">
      <dsp:nvSpPr>
        <dsp:cNvPr id="0" name=""/>
        <dsp:cNvSpPr/>
      </dsp:nvSpPr>
      <dsp:spPr>
        <a:xfrm rot="5400000">
          <a:off x="938713" y="595436"/>
          <a:ext cx="217661" cy="2611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969186" y="617202"/>
        <a:ext cx="156715" cy="152363"/>
      </dsp:txXfrm>
    </dsp:sp>
    <dsp:sp modelId="{EEBFDD63-931C-4A31-AA5C-375704A2DEAC}">
      <dsp:nvSpPr>
        <dsp:cNvPr id="0" name=""/>
        <dsp:cNvSpPr/>
      </dsp:nvSpPr>
      <dsp:spPr>
        <a:xfrm>
          <a:off x="1902" y="871140"/>
          <a:ext cx="2091282" cy="5804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Dissolve</a:t>
          </a:r>
        </a:p>
      </dsp:txBody>
      <dsp:txXfrm>
        <a:off x="18902" y="888140"/>
        <a:ext cx="2057282" cy="546429"/>
      </dsp:txXfrm>
    </dsp:sp>
    <dsp:sp modelId="{9F5608A3-C5CE-49BD-802F-614F6147749D}">
      <dsp:nvSpPr>
        <dsp:cNvPr id="0" name=""/>
        <dsp:cNvSpPr/>
      </dsp:nvSpPr>
      <dsp:spPr>
        <a:xfrm rot="5400000">
          <a:off x="938713" y="1466081"/>
          <a:ext cx="217661" cy="2611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969186" y="1487847"/>
        <a:ext cx="156715" cy="152363"/>
      </dsp:txXfrm>
    </dsp:sp>
    <dsp:sp modelId="{121C8F2E-4CC5-4978-8669-4A97AE1D9AEC}">
      <dsp:nvSpPr>
        <dsp:cNvPr id="0" name=""/>
        <dsp:cNvSpPr/>
      </dsp:nvSpPr>
      <dsp:spPr>
        <a:xfrm>
          <a:off x="1902" y="1741785"/>
          <a:ext cx="2091282" cy="5804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Labeling Blok</a:t>
          </a:r>
        </a:p>
      </dsp:txBody>
      <dsp:txXfrm>
        <a:off x="18902" y="1758785"/>
        <a:ext cx="2057282" cy="546429"/>
      </dsp:txXfrm>
    </dsp:sp>
    <dsp:sp modelId="{72059F39-375D-452F-BF60-1BFA3741F7C4}">
      <dsp:nvSpPr>
        <dsp:cNvPr id="0" name=""/>
        <dsp:cNvSpPr/>
      </dsp:nvSpPr>
      <dsp:spPr>
        <a:xfrm rot="5400000">
          <a:off x="938713" y="2336725"/>
          <a:ext cx="217661" cy="2611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969186" y="2358491"/>
        <a:ext cx="156715" cy="152363"/>
      </dsp:txXfrm>
    </dsp:sp>
    <dsp:sp modelId="{AD4E7E51-A8EE-4258-93E3-321249015AFD}">
      <dsp:nvSpPr>
        <dsp:cNvPr id="0" name=""/>
        <dsp:cNvSpPr/>
      </dsp:nvSpPr>
      <dsp:spPr>
        <a:xfrm>
          <a:off x="1902" y="2612429"/>
          <a:ext cx="2091282" cy="5804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Overlay Blok + Persil</a:t>
          </a:r>
        </a:p>
      </dsp:txBody>
      <dsp:txXfrm>
        <a:off x="18902" y="2629429"/>
        <a:ext cx="2057282" cy="546429"/>
      </dsp:txXfrm>
    </dsp:sp>
    <dsp:sp modelId="{EB3C8B17-63A1-439A-9E31-A2659A636268}">
      <dsp:nvSpPr>
        <dsp:cNvPr id="0" name=""/>
        <dsp:cNvSpPr/>
      </dsp:nvSpPr>
      <dsp:spPr>
        <a:xfrm rot="5400000">
          <a:off x="938713" y="3207370"/>
          <a:ext cx="217661" cy="2611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969186" y="3229136"/>
        <a:ext cx="156715" cy="152363"/>
      </dsp:txXfrm>
    </dsp:sp>
    <dsp:sp modelId="{E29026F3-5EE4-47DB-AD53-2C104B05D963}">
      <dsp:nvSpPr>
        <dsp:cNvPr id="0" name=""/>
        <dsp:cNvSpPr/>
      </dsp:nvSpPr>
      <dsp:spPr>
        <a:xfrm>
          <a:off x="1902" y="3483074"/>
          <a:ext cx="2091282" cy="5804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Labeling Persil dgn Blok</a:t>
          </a:r>
        </a:p>
      </dsp:txBody>
      <dsp:txXfrm>
        <a:off x="18902" y="3500074"/>
        <a:ext cx="2057282" cy="5464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jpe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9.jpe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789ED-37FB-4294-97F2-0EB47BAE551D}" type="datetimeFigureOut">
              <a:rPr lang="en-US" smtClean="0"/>
              <a:pPr/>
              <a:t>2/17/2022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717D37-6374-427E-A137-7260D4115B3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C8546-CEA9-47B4-9E20-9F6FB6BA713E}" type="datetime8">
              <a:rPr lang="en-US" smtClean="0"/>
              <a:pPr/>
              <a:t>2/17/2022 5:11 AM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Elementary Planimetric Mapping, SHM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6B19F-97ED-43D5-8093-3444BE09D99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F1F3D-B8A4-4B19-9A09-87B4198E5168}" type="datetime8">
              <a:rPr lang="en-US" smtClean="0"/>
              <a:pPr/>
              <a:t>2/17/2022 5:11 AM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Elementary Planimetric Mapping, SHM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6B19F-97ED-43D5-8093-3444BE09D99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920E-3560-4E61-AE28-264BDBC20E73}" type="datetime8">
              <a:rPr lang="en-US" smtClean="0"/>
              <a:pPr/>
              <a:t>2/17/2022 5:11 AM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Elementary Planimetric Mapping, SHM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6B19F-97ED-43D5-8093-3444BE09D99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0250" y="1905000"/>
            <a:ext cx="7681913" cy="1523495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249" y="4344988"/>
            <a:ext cx="768191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wir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3202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9219" y="649805"/>
            <a:ext cx="7043208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8955" y="4344988"/>
            <a:ext cx="7043208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22049" y="2355850"/>
            <a:ext cx="7690114" cy="138499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 extrusionH="88900" contourW="2540">
              <a:bevelT w="38100" h="31750"/>
              <a:contourClr>
                <a:srgbClr val="F4A234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10000" b="1" i="1" u="none" strike="noStrike" kern="1200" cap="none" spc="-642" normalizeH="0" baseline="0" noProof="0" dirty="0" smtClean="0">
                <a:ln w="11430"/>
                <a:gradFill>
                  <a:gsLst>
                    <a:gs pos="0">
                      <a:srgbClr val="FF9929">
                        <a:lumMod val="20000"/>
                        <a:lumOff val="80000"/>
                      </a:srgbClr>
                    </a:gs>
                    <a:gs pos="28000">
                      <a:srgbClr val="F8F57B"/>
                    </a:gs>
                    <a:gs pos="62000">
                      <a:srgbClr val="D5B953"/>
                    </a:gs>
                    <a:gs pos="88000">
                      <a:srgbClr val="D1943B"/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1000" y="1411552"/>
            <a:ext cx="8382000" cy="221086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12875"/>
            <a:ext cx="8382000" cy="221086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411553"/>
            <a:ext cx="4114800" cy="2129814"/>
          </a:xfrm>
        </p:spPr>
        <p:txBody>
          <a:bodyPr/>
          <a:lstStyle>
            <a:lvl1pPr marL="339976" indent="-339976">
              <a:lnSpc>
                <a:spcPct val="90000"/>
              </a:lnSpc>
              <a:defRPr sz="2800"/>
            </a:lvl1pPr>
            <a:lvl2pPr marL="673338" indent="-325424">
              <a:lnSpc>
                <a:spcPct val="90000"/>
              </a:lnSpc>
              <a:defRPr sz="2400"/>
            </a:lvl2pPr>
            <a:lvl3pPr marL="953785" indent="-288384">
              <a:lnSpc>
                <a:spcPct val="90000"/>
              </a:lnSpc>
              <a:defRPr sz="2000"/>
            </a:lvl3pPr>
            <a:lvl4pPr marL="1227618" indent="-273833">
              <a:lnSpc>
                <a:spcPct val="90000"/>
              </a:lnSpc>
              <a:defRPr sz="1800"/>
            </a:lvl4pPr>
            <a:lvl5pPr marL="1516002" indent="-280447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1553"/>
            <a:ext cx="4114800" cy="2129814"/>
          </a:xfrm>
        </p:spPr>
        <p:txBody>
          <a:bodyPr/>
          <a:lstStyle>
            <a:lvl1pPr marL="347914" indent="-347914">
              <a:lnSpc>
                <a:spcPct val="90000"/>
              </a:lnSpc>
              <a:defRPr sz="2800"/>
            </a:lvl1pPr>
            <a:lvl2pPr marL="673338" indent="-339976">
              <a:lnSpc>
                <a:spcPct val="90000"/>
              </a:lnSpc>
              <a:defRPr sz="2400"/>
            </a:lvl2pPr>
            <a:lvl3pPr marL="961722" indent="-302936">
              <a:lnSpc>
                <a:spcPct val="90000"/>
              </a:lnSpc>
              <a:defRPr sz="2000"/>
            </a:lvl3pPr>
            <a:lvl4pPr marL="1227618" indent="-265896">
              <a:lnSpc>
                <a:spcPct val="90000"/>
              </a:lnSpc>
              <a:defRPr sz="1800"/>
            </a:lvl4pPr>
            <a:lvl5pPr marL="1516002" indent="-273833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411553"/>
            <a:ext cx="4114800" cy="69249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999" y="2174875"/>
            <a:ext cx="4114800" cy="1537344"/>
          </a:xfrm>
        </p:spPr>
        <p:txBody>
          <a:bodyPr/>
          <a:lstStyle>
            <a:lvl1pPr marL="281770" indent="-281770">
              <a:defRPr sz="2300"/>
            </a:lvl1pPr>
            <a:lvl2pPr marL="562218" indent="-265896">
              <a:defRPr sz="2000"/>
            </a:lvl2pPr>
            <a:lvl3pPr marL="813562" indent="-243407">
              <a:defRPr sz="1800"/>
            </a:lvl3pPr>
            <a:lvl4pPr marL="1050354" indent="-228856">
              <a:defRPr sz="1700"/>
            </a:lvl4pPr>
            <a:lvl5pPr marL="1279210" indent="-206367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981" y="1411553"/>
            <a:ext cx="4117019" cy="69249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117974" cy="1537344"/>
          </a:xfrm>
        </p:spPr>
        <p:txBody>
          <a:bodyPr/>
          <a:lstStyle>
            <a:lvl1pPr marL="296321" indent="-296321">
              <a:defRPr sz="2300"/>
            </a:lvl1pPr>
            <a:lvl2pPr marL="570155" indent="-273833">
              <a:defRPr sz="2000"/>
            </a:lvl2pPr>
            <a:lvl3pPr marL="821499" indent="-244730">
              <a:defRPr sz="1800"/>
            </a:lvl3pPr>
            <a:lvl4pPr marL="1050354" indent="-236793">
              <a:defRPr sz="1700"/>
            </a:lvl4pPr>
            <a:lvl5pPr marL="1279210" indent="-2209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7592-3258-46C6-B6A7-307E51E3CA6C}" type="datetime8">
              <a:rPr lang="en-US" smtClean="0"/>
              <a:pPr/>
              <a:t>2/17/2022 5:11 AM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Elementary Planimetric Mapping, SHM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6B19F-97ED-43D5-8093-3444BE09D99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1000" y="1411553"/>
            <a:ext cx="8382000" cy="2200602"/>
          </a:xfr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1pPr>
            <a:lvl2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2pPr>
            <a:lvl3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1000" y="1411553"/>
            <a:ext cx="8382000" cy="2200602"/>
          </a:xfr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1pPr>
            <a:lvl2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2pPr>
            <a:lvl3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6238875"/>
            <a:ext cx="9144001" cy="619125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>
                <a:solidFill>
                  <a:srgbClr val="000000"/>
                </a:solidFill>
                <a:effectLst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wir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3202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9219" y="649805"/>
            <a:ext cx="7043208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8955" y="4344988"/>
            <a:ext cx="7043208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22049" y="2355850"/>
            <a:ext cx="7690114" cy="138499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 extrusionH="88900" contourW="2540">
              <a:bevelT w="38100" h="31750"/>
              <a:contourClr>
                <a:srgbClr val="F4A234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10000" b="1" i="1" u="none" strike="noStrike" kern="1200" cap="none" spc="-642" normalizeH="0" baseline="0" noProof="0" dirty="0" smtClean="0">
                <a:ln w="11430"/>
                <a:gradFill>
                  <a:gsLst>
                    <a:gs pos="0">
                      <a:srgbClr val="FF9929">
                        <a:lumMod val="20000"/>
                        <a:lumOff val="80000"/>
                      </a:srgbClr>
                    </a:gs>
                    <a:gs pos="28000">
                      <a:srgbClr val="F8F57B"/>
                    </a:gs>
                    <a:gs pos="62000">
                      <a:srgbClr val="D5B953"/>
                    </a:gs>
                    <a:gs pos="88000">
                      <a:srgbClr val="D1943B"/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2F368-6908-4F47-BF32-97580D663D9E}" type="datetime8">
              <a:rPr lang="en-US" smtClean="0"/>
              <a:pPr/>
              <a:t>2/17/2022 5:11 AM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Planimetric Mapping, SHM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5E44E-0761-44A7-8B5B-A0098FED9E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04A1F-310C-479F-BFC7-125EE36047D1}" type="datetime8">
              <a:rPr lang="en-US" smtClean="0"/>
              <a:pPr/>
              <a:t>2/17/2022 5:11 AM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Planimetric Mapping, SHM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5E44E-0761-44A7-8B5B-A0098FED9E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BB92F-21FA-407C-B062-0313E74A26DF}" type="datetime8">
              <a:rPr lang="en-US" smtClean="0"/>
              <a:pPr/>
              <a:t>2/17/2022 5:11 AM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Planimetric Mapping, SHM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5E44E-0761-44A7-8B5B-A0098FED9E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DDD03-C7BB-41DB-BC1D-9B4BDDB6DC1B}" type="datetime8">
              <a:rPr lang="en-US" smtClean="0"/>
              <a:pPr/>
              <a:t>2/17/2022 5:11 AM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Planimetric Mapping, SHM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5E44E-0761-44A7-8B5B-A0098FED9E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6EDF7-B4A0-41B2-9710-1CFADF0648D7}" type="datetime8">
              <a:rPr lang="en-US" smtClean="0"/>
              <a:pPr/>
              <a:t>2/17/2022 5:11 AM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Planimetric Mapping, SHM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5E44E-0761-44A7-8B5B-A0098FED9E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7370D-14B2-44F2-8DEC-D4915AE2D20F}" type="datetime8">
              <a:rPr lang="en-US" smtClean="0"/>
              <a:pPr/>
              <a:t>2/17/2022 5:11 AM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Planimetric Mapping, SHM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5E44E-0761-44A7-8B5B-A0098FED9E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15197-9657-4EE1-A00D-672677DF4BB8}" type="datetime8">
              <a:rPr lang="en-US" smtClean="0"/>
              <a:pPr/>
              <a:t>2/17/2022 5:11 AM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Planimetric Mapping, SHM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5E44E-0761-44A7-8B5B-A0098FED9E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E445D-C43C-4A06-8970-273797708B82}" type="datetime8">
              <a:rPr lang="en-US" smtClean="0"/>
              <a:pPr/>
              <a:t>2/17/2022 5:11 AM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Elementary Planimetric Mapping, SHM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6B19F-97ED-43D5-8093-3444BE09D99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30F33-A869-4669-BCE1-F683FF70B3CA}" type="datetime8">
              <a:rPr lang="en-US" smtClean="0"/>
              <a:pPr/>
              <a:t>2/17/2022 5:11 AM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Planimetric Mapping, SHM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5E44E-0761-44A7-8B5B-A0098FED9E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0B24D-34C1-4ECC-B2B9-B2EF88EFF361}" type="datetime8">
              <a:rPr lang="en-US" smtClean="0"/>
              <a:pPr/>
              <a:t>2/17/2022 5:11 AM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Planimetric Mapping, SHM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5E44E-0761-44A7-8B5B-A0098FED9E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B2FEE-E5BF-4BC1-8FF2-124BD6BED609}" type="datetime8">
              <a:rPr lang="en-US" smtClean="0"/>
              <a:pPr/>
              <a:t>2/17/2022 5:11 AM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Planimetric Mapping, SHM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5E44E-0761-44A7-8B5B-A0098FED9E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9DEF3-396A-4C03-B933-94EE30794CD4}" type="datetime8">
              <a:rPr lang="en-US" smtClean="0"/>
              <a:pPr/>
              <a:t>2/17/2022 5:11 AM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Planimetric Mapping, SHM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5E44E-0761-44A7-8B5B-A0098FED9E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28B08-130C-4E2C-9E78-57E45B232048}" type="datetime8">
              <a:rPr lang="en-US" smtClean="0"/>
              <a:pPr/>
              <a:t>2/17/2022 5:11 AM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Elementary Planimetric Mapping, SHM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6B19F-97ED-43D5-8093-3444BE09D99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7B488-41AD-4151-8553-9ED2027F273B}" type="datetime8">
              <a:rPr lang="en-US" smtClean="0"/>
              <a:pPr/>
              <a:t>2/17/2022 5:11 AM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Elementary Planimetric Mapping, SHM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6B19F-97ED-43D5-8093-3444BE09D99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0AA88-BEB5-4511-895E-ADAB2299925F}" type="datetime8">
              <a:rPr lang="en-US" smtClean="0"/>
              <a:pPr/>
              <a:t>2/17/2022 5:11 AM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Elementary Planimetric Mapping, SHM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6B19F-97ED-43D5-8093-3444BE09D99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F144E-049A-4B0A-BB8A-65D003A35F71}" type="datetime8">
              <a:rPr lang="en-US" smtClean="0"/>
              <a:pPr/>
              <a:t>2/17/2022 5:11 AM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Elementary Planimetric Mapping, SHM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6B19F-97ED-43D5-8093-3444BE09D99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4A45D-EE96-4F4D-A102-8A2DC895C5F7}" type="datetime8">
              <a:rPr lang="en-US" smtClean="0"/>
              <a:pPr/>
              <a:t>2/17/2022 5:11 AM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Elementary Planimetric Mapping, SHM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6B19F-97ED-43D5-8093-3444BE09D99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D1F51-F307-4202-BB4F-9C628327AC07}" type="datetime8">
              <a:rPr lang="en-US" smtClean="0"/>
              <a:pPr/>
              <a:t>2/17/2022 5:11 AM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Elementary Planimetric Mapping, SHM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6B19F-97ED-43D5-8093-3444BE09D99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030A0"/>
            </a:gs>
            <a:gs pos="39999">
              <a:srgbClr val="0A128C"/>
            </a:gs>
            <a:gs pos="70000">
              <a:srgbClr val="181CC7"/>
            </a:gs>
            <a:gs pos="88000">
              <a:srgbClr val="7005D4"/>
            </a:gs>
            <a:gs pos="100000">
              <a:srgbClr val="8C3D91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646C81-C3E8-442C-A2D5-4B45D8342D27}" type="datetime8">
              <a:rPr lang="en-US" smtClean="0"/>
              <a:pPr/>
              <a:t>2/17/2022 5:11 AM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Elementary Planimetric Mapping, SHM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6B19F-97ED-43D5-8093-3444BE09D99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7030A0"/>
            </a:gs>
            <a:gs pos="39999">
              <a:srgbClr val="0A128C"/>
            </a:gs>
            <a:gs pos="70000">
              <a:srgbClr val="181CC7"/>
            </a:gs>
            <a:gs pos="88000">
              <a:srgbClr val="7005D4"/>
            </a:gs>
            <a:gs pos="100000">
              <a:srgbClr val="8C3D91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230188"/>
            <a:ext cx="83820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412875"/>
            <a:ext cx="8382000" cy="21359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>
    <p:fade/>
  </p:transition>
  <p:hf hdr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dirty="0" smtClean="0">
          <a:ln w="3175">
            <a:noFill/>
          </a:ln>
          <a:gradFill flip="none" rotWithShape="1">
            <a:gsLst>
              <a:gs pos="0">
                <a:srgbClr val="FFFFB9"/>
              </a:gs>
              <a:gs pos="36000">
                <a:srgbClr val="FFFF99"/>
              </a:gs>
              <a:gs pos="86000">
                <a:srgbClr val="F6AE1E"/>
              </a:gs>
            </a:gsLst>
            <a:lin ang="5400000" scaled="0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n-ea"/>
          <a:cs typeface="Arial" charset="0"/>
        </a:defRPr>
      </a:lvl1pPr>
    </p:titleStyle>
    <p:bodyStyle>
      <a:lvl1pPr marL="396875" indent="-396875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3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396875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4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258888" indent="-344488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4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4963" indent="-346075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4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941513" indent="-336550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4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030A0"/>
            </a:gs>
            <a:gs pos="39999">
              <a:srgbClr val="0A128C"/>
            </a:gs>
            <a:gs pos="70000">
              <a:srgbClr val="181CC7"/>
            </a:gs>
            <a:gs pos="88000">
              <a:srgbClr val="7005D4"/>
            </a:gs>
            <a:gs pos="100000">
              <a:srgbClr val="8C3D91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88FAC6-8BAF-4B0C-BB46-37FAA140F0A3}" type="datetime8">
              <a:rPr lang="en-US" smtClean="0"/>
              <a:pPr/>
              <a:t>2/17/2022 5:11 AM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Elementary Planimetric Mapping, SHM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5E44E-0761-44A7-8B5B-A0098FED9ED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denisuw/BA-PAM" TargetMode="Externa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0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jpeg"/><Relationship Id="rId4" Type="http://schemas.openxmlformats.org/officeDocument/2006/relationships/image" Target="../media/image10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9.jpeg"/><Relationship Id="rId4" Type="http://schemas.openxmlformats.org/officeDocument/2006/relationships/image" Target="../media/image11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6908"/>
          </a:xfrm>
        </p:spPr>
        <p:txBody>
          <a:bodyPr/>
          <a:lstStyle/>
          <a:p>
            <a:r>
              <a:rPr lang="en-US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Persil “Adu Manis”</a:t>
            </a:r>
            <a:endParaRPr lang="en-US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43918"/>
            <a:ext cx="4038600" cy="53394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>
                <a:solidFill>
                  <a:schemeClr val="bg1"/>
                </a:solidFill>
              </a:rPr>
              <a:t>Masalah pada peta pendaftaran di Indonesia, adalah adanya POLIGON bidang tanah atau persil yang </a:t>
            </a:r>
            <a:r>
              <a:rPr lang="en-US" sz="2200" b="1">
                <a:solidFill>
                  <a:srgbClr val="FFFF00"/>
                </a:solidFill>
              </a:rPr>
              <a:t>tidak terintegrasi titik-titik batasnya </a:t>
            </a:r>
            <a:r>
              <a:rPr lang="en-US" sz="2200">
                <a:solidFill>
                  <a:schemeClr val="bg1"/>
                </a:solidFill>
              </a:rPr>
              <a:t>antar persil-persil yang bersebelahan.</a:t>
            </a:r>
            <a:endParaRPr lang="en-US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800" dirty="0">
              <a:solidFill>
                <a:schemeClr val="bg1"/>
              </a:solidFill>
            </a:endParaRPr>
          </a:p>
          <a:p>
            <a:pPr marL="265113" indent="-265113">
              <a:buFont typeface="Wingdings" pitchFamily="2" charset="2"/>
              <a:buChar char="§"/>
            </a:pPr>
            <a:r>
              <a:rPr lang="en-US" sz="1800">
                <a:solidFill>
                  <a:schemeClr val="bg1"/>
                </a:solidFill>
              </a:rPr>
              <a:t>Situasi ini dapat digambarkan pada  </a:t>
            </a:r>
            <a:r>
              <a:rPr lang="en-US" sz="1800" b="1">
                <a:solidFill>
                  <a:srgbClr val="FFFF00"/>
                </a:solidFill>
              </a:rPr>
              <a:t>Gambar 1</a:t>
            </a:r>
            <a:r>
              <a:rPr lang="en-US" sz="1800">
                <a:solidFill>
                  <a:schemeClr val="bg1"/>
                </a:solidFill>
              </a:rPr>
              <a:t>.</a:t>
            </a:r>
          </a:p>
          <a:p>
            <a:pPr marL="442913" indent="-177800"/>
            <a:r>
              <a:rPr lang="en-US" sz="1800">
                <a:solidFill>
                  <a:schemeClr val="bg1"/>
                </a:solidFill>
              </a:rPr>
              <a:t>Hal ini disebabkan pengukuran yang berbeda secara teknologi, akurasi, surveyor yang berbeda dan waktu </a:t>
            </a:r>
            <a:r>
              <a:rPr lang="en-US" sz="1800" b="1">
                <a:solidFill>
                  <a:srgbClr val="FFFF00"/>
                </a:solidFill>
              </a:rPr>
              <a:t>.</a:t>
            </a:r>
            <a:endParaRPr lang="en-US" sz="800" b="1">
              <a:solidFill>
                <a:srgbClr val="FFFF00"/>
              </a:solidFill>
            </a:endParaRPr>
          </a:p>
          <a:p>
            <a:pPr marL="265113" indent="-265113">
              <a:buFont typeface="Wingdings" pitchFamily="2" charset="2"/>
              <a:buChar char="§"/>
            </a:pPr>
            <a:r>
              <a:rPr lang="en-US" sz="1800">
                <a:solidFill>
                  <a:schemeClr val="bg1"/>
                </a:solidFill>
              </a:rPr>
              <a:t>Perlu satu mekanisme untuk memperbaiki posisi dan orientasi dari setiap bidang persil, supaya persil bertetanggaan, </a:t>
            </a:r>
            <a:r>
              <a:rPr lang="en-US" sz="1800" b="1">
                <a:solidFill>
                  <a:srgbClr val="FFFF00"/>
                </a:solidFill>
              </a:rPr>
              <a:t>batasnya dapat tepat/terintegrasi </a:t>
            </a:r>
            <a:r>
              <a:rPr lang="en-US" sz="1800">
                <a:solidFill>
                  <a:schemeClr val="bg1"/>
                </a:solidFill>
              </a:rPr>
              <a:t>dengan batas persil tetangga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28B08-130C-4E2C-9E78-57E45B232048}" type="datetime8">
              <a:rPr lang="en-US" smtClean="0"/>
              <a:pPr/>
              <a:t>2/17/2022 5:11 AM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Adu Manis Persil, DSW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6B19F-97ED-43D5-8093-3444BE09D99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281197" y="4149080"/>
            <a:ext cx="912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>
                <a:solidFill>
                  <a:schemeClr val="bg1"/>
                </a:solidFill>
              </a:rPr>
              <a:t>Gambar 1</a:t>
            </a:r>
            <a:endParaRPr lang="en-US" sz="1400" i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ACE4F-A5FF-4320-9B64-B1D9B2C3F9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16" r="6741"/>
          <a:stretch/>
        </p:blipFill>
        <p:spPr>
          <a:xfrm>
            <a:off x="4788024" y="1682585"/>
            <a:ext cx="3898776" cy="23495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fld id="{649CEF8E-E58E-41B8-981B-F4F0DC269939}" type="slidenum">
              <a:rPr lang="en-US" smtClean="0">
                <a:latin typeface="Arial" charset="0"/>
              </a:rPr>
              <a:pPr/>
              <a:t>10</a:t>
            </a:fld>
            <a:endParaRPr lang="en-US">
              <a:latin typeface="Arial" charset="0"/>
            </a:endParaRPr>
          </a:p>
        </p:txBody>
      </p:sp>
      <p:sp>
        <p:nvSpPr>
          <p:cNvPr id="21507" name="Text Box 2"/>
          <p:cNvSpPr txBox="1">
            <a:spLocks noChangeArrowheads="1"/>
          </p:cNvSpPr>
          <p:nvPr/>
        </p:nvSpPr>
        <p:spPr bwMode="auto">
          <a:xfrm>
            <a:off x="395288" y="304800"/>
            <a:ext cx="8353425" cy="6186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2075" algn="ctr"/>
            <a:r>
              <a:rPr lang="sv-SE" sz="3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Solusi Pemecahan Persamaan Pengamatan</a:t>
            </a:r>
            <a:endParaRPr lang="sv-SE" sz="3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2075"/>
            <a:endParaRPr lang="sv-SE" sz="2000" dirty="0"/>
          </a:p>
          <a:p>
            <a:pPr marL="92075"/>
            <a:r>
              <a:rPr lang="sv-SE" sz="2000" dirty="0"/>
              <a:t>Jumlah persamaan melebihi jumlah anu yang akan dipecahkan, berarti ada ukuran lebih, sehingga diselesaikan dengan perataan kuadrat terkecil.</a:t>
            </a:r>
            <a:endParaRPr lang="pt-BR" sz="2000" dirty="0"/>
          </a:p>
          <a:p>
            <a:pPr marL="92075"/>
            <a:endParaRPr lang="pt-BR" sz="800" dirty="0"/>
          </a:p>
          <a:p>
            <a:pPr marL="92075"/>
            <a:r>
              <a:rPr lang="id-ID" b="1" i="1" dirty="0"/>
              <a:t>A P</a:t>
            </a:r>
            <a:r>
              <a:rPr lang="id-ID" dirty="0"/>
              <a:t> = </a:t>
            </a:r>
            <a:r>
              <a:rPr lang="id-ID" b="1" i="1" dirty="0"/>
              <a:t>C</a:t>
            </a:r>
            <a:r>
              <a:rPr lang="id-ID" dirty="0"/>
              <a:t>  </a:t>
            </a:r>
            <a:r>
              <a:rPr lang="id-ID" dirty="0">
                <a:sym typeface="Wingdings" pitchFamily="2" charset="2"/>
              </a:rPr>
              <a:t>  </a:t>
            </a:r>
            <a:r>
              <a:rPr lang="pt-BR" sz="2000" b="1" i="1" dirty="0"/>
              <a:t>A </a:t>
            </a:r>
            <a:r>
              <a:rPr lang="id-ID" sz="2000" b="1" i="1" dirty="0"/>
              <a:t>x</a:t>
            </a:r>
            <a:r>
              <a:rPr lang="pt-BR" sz="2000" dirty="0"/>
              <a:t> = </a:t>
            </a:r>
            <a:r>
              <a:rPr lang="id-ID" sz="2000" b="1" i="1" dirty="0"/>
              <a:t>f </a:t>
            </a:r>
            <a:r>
              <a:rPr lang="id-ID" sz="2000" dirty="0"/>
              <a:t>                  (persamaan pengamatan)</a:t>
            </a:r>
            <a:endParaRPr lang="pt-BR" sz="2000" b="1" i="1" dirty="0"/>
          </a:p>
          <a:p>
            <a:pPr marL="92075"/>
            <a:r>
              <a:rPr lang="pt-BR" sz="2000" dirty="0"/>
              <a:t>	</a:t>
            </a:r>
            <a:r>
              <a:rPr lang="id-ID" sz="2000" dirty="0"/>
              <a:t>    </a:t>
            </a:r>
            <a:r>
              <a:rPr lang="pt-BR" sz="2000" b="1" i="1" dirty="0"/>
              <a:t>A</a:t>
            </a:r>
            <a:r>
              <a:rPr lang="id-ID" sz="2000" b="1" i="1" baseline="30000" dirty="0"/>
              <a:t>t</a:t>
            </a:r>
            <a:r>
              <a:rPr lang="pt-BR" sz="2000" b="1" i="1" dirty="0"/>
              <a:t>A </a:t>
            </a:r>
            <a:r>
              <a:rPr lang="id-ID" sz="2000" b="1" i="1" dirty="0"/>
              <a:t>x</a:t>
            </a:r>
            <a:r>
              <a:rPr lang="pt-BR" sz="2000" dirty="0"/>
              <a:t> = </a:t>
            </a:r>
            <a:r>
              <a:rPr lang="pt-BR" sz="2000" b="1" i="1" dirty="0"/>
              <a:t>A</a:t>
            </a:r>
            <a:r>
              <a:rPr lang="id-ID" sz="2000" b="1" i="1" baseline="30000" dirty="0"/>
              <a:t>t</a:t>
            </a:r>
            <a:r>
              <a:rPr lang="id-ID" sz="2000" b="1" i="1" dirty="0"/>
              <a:t>f            </a:t>
            </a:r>
            <a:r>
              <a:rPr lang="id-ID" sz="2000" dirty="0"/>
              <a:t>(persamaan normal)</a:t>
            </a:r>
            <a:endParaRPr lang="pt-BR" sz="2000" dirty="0"/>
          </a:p>
          <a:p>
            <a:pPr marL="92075"/>
            <a:r>
              <a:rPr lang="pt-BR" sz="2000" dirty="0"/>
              <a:t>	</a:t>
            </a:r>
            <a:r>
              <a:rPr lang="id-ID" sz="2000" dirty="0"/>
              <a:t>    </a:t>
            </a:r>
            <a:r>
              <a:rPr lang="id-ID" sz="2000" b="1" i="1" dirty="0"/>
              <a:t>x</a:t>
            </a:r>
            <a:r>
              <a:rPr lang="pt-BR" sz="2000" dirty="0"/>
              <a:t> = (</a:t>
            </a:r>
            <a:r>
              <a:rPr lang="pt-BR" sz="2000" b="1" i="1" dirty="0"/>
              <a:t>A</a:t>
            </a:r>
            <a:r>
              <a:rPr lang="id-ID" sz="2000" b="1" i="1" baseline="30000" dirty="0"/>
              <a:t>t</a:t>
            </a:r>
            <a:r>
              <a:rPr lang="pt-BR" sz="2000" b="1" i="1" dirty="0"/>
              <a:t>A</a:t>
            </a:r>
            <a:r>
              <a:rPr lang="pt-BR" sz="2000" dirty="0"/>
              <a:t>)</a:t>
            </a:r>
            <a:r>
              <a:rPr lang="pt-BR" sz="2000" baseline="30000" dirty="0"/>
              <a:t>-1</a:t>
            </a:r>
            <a:r>
              <a:rPr lang="pt-BR" sz="2000" dirty="0"/>
              <a:t> </a:t>
            </a:r>
            <a:r>
              <a:rPr lang="pt-BR" sz="2000" b="1" i="1" dirty="0"/>
              <a:t>A</a:t>
            </a:r>
            <a:r>
              <a:rPr lang="id-ID" sz="2000" b="1" i="1" baseline="30000" dirty="0"/>
              <a:t>t</a:t>
            </a:r>
            <a:r>
              <a:rPr lang="id-ID" sz="2000" b="1" i="1" dirty="0"/>
              <a:t>f       </a:t>
            </a:r>
            <a:r>
              <a:rPr lang="id-ID" sz="2000" dirty="0"/>
              <a:t>(pemecahan/solusi persamaan normal)</a:t>
            </a:r>
            <a:endParaRPr lang="pt-BR" sz="2000" dirty="0"/>
          </a:p>
          <a:p>
            <a:pPr marL="92075"/>
            <a:endParaRPr lang="pt-BR" sz="800" dirty="0"/>
          </a:p>
          <a:p>
            <a:pPr marL="92075"/>
            <a:r>
              <a:rPr lang="pt-BR" sz="2000" dirty="0"/>
              <a:t>dimana : </a:t>
            </a:r>
          </a:p>
          <a:p>
            <a:pPr marL="92075"/>
            <a:r>
              <a:rPr lang="pt-BR" sz="2000" dirty="0"/>
              <a:t>	</a:t>
            </a:r>
            <a:r>
              <a:rPr lang="pt-BR" sz="2000" b="1" i="1" dirty="0"/>
              <a:t>A</a:t>
            </a:r>
            <a:r>
              <a:rPr lang="pt-BR" sz="2000" dirty="0"/>
              <a:t> = matrik desain persamaan pengamatan</a:t>
            </a:r>
          </a:p>
          <a:p>
            <a:pPr marL="92075"/>
            <a:r>
              <a:rPr lang="pt-BR" sz="2000" dirty="0"/>
              <a:t>	</a:t>
            </a:r>
            <a:r>
              <a:rPr lang="id-ID" sz="2000" b="1" i="1" dirty="0"/>
              <a:t>x</a:t>
            </a:r>
            <a:r>
              <a:rPr lang="pt-BR" sz="2000" dirty="0"/>
              <a:t> = anu koordinat dan parameter/koefisien transformasi</a:t>
            </a:r>
          </a:p>
          <a:p>
            <a:pPr marL="92075"/>
            <a:r>
              <a:rPr lang="pt-BR" sz="2000" dirty="0"/>
              <a:t>	</a:t>
            </a:r>
            <a:r>
              <a:rPr lang="id-ID" sz="2000" b="1" i="1" dirty="0"/>
              <a:t>f</a:t>
            </a:r>
            <a:r>
              <a:rPr lang="pt-BR" sz="2000" dirty="0"/>
              <a:t> = konstanta </a:t>
            </a:r>
            <a:r>
              <a:rPr lang="id-ID" sz="2000" dirty="0"/>
              <a:t>(salah penutup / </a:t>
            </a:r>
            <a:r>
              <a:rPr lang="id-ID" sz="2000" i="1" dirty="0"/>
              <a:t>misclosures</a:t>
            </a:r>
            <a:r>
              <a:rPr lang="id-ID" sz="2000" dirty="0"/>
              <a:t>)</a:t>
            </a:r>
            <a:endParaRPr lang="pt-BR" sz="2000" dirty="0"/>
          </a:p>
          <a:p>
            <a:pPr marL="92075"/>
            <a:r>
              <a:rPr lang="pt-BR" sz="2000" dirty="0"/>
              <a:t>	</a:t>
            </a:r>
            <a:r>
              <a:rPr lang="pt-BR" sz="2000" b="1" i="1" dirty="0"/>
              <a:t>A</a:t>
            </a:r>
            <a:r>
              <a:rPr lang="id-ID" sz="2000" b="1" i="1" baseline="30000" dirty="0"/>
              <a:t>t</a:t>
            </a:r>
            <a:r>
              <a:rPr lang="pt-BR" sz="2000" dirty="0"/>
              <a:t> = </a:t>
            </a:r>
            <a:r>
              <a:rPr lang="pt-BR" sz="2000" b="1" i="1" dirty="0"/>
              <a:t>A</a:t>
            </a:r>
            <a:r>
              <a:rPr lang="pt-BR" sz="2000" dirty="0"/>
              <a:t> transpose</a:t>
            </a:r>
          </a:p>
          <a:p>
            <a:pPr marL="92075"/>
            <a:r>
              <a:rPr lang="pt-BR" sz="2000" dirty="0"/>
              <a:t>	(</a:t>
            </a:r>
            <a:r>
              <a:rPr lang="pt-BR" sz="2000" b="1" i="1" dirty="0"/>
              <a:t>A</a:t>
            </a:r>
            <a:r>
              <a:rPr lang="id-ID" sz="2000" b="1" i="1" baseline="30000" dirty="0"/>
              <a:t>t</a:t>
            </a:r>
            <a:r>
              <a:rPr lang="pt-BR" sz="2000" b="1" i="1" dirty="0"/>
              <a:t>A</a:t>
            </a:r>
            <a:r>
              <a:rPr lang="pt-BR" sz="2000" dirty="0"/>
              <a:t>)</a:t>
            </a:r>
            <a:r>
              <a:rPr lang="pt-BR" sz="2000" baseline="30000" dirty="0"/>
              <a:t>-1</a:t>
            </a:r>
            <a:r>
              <a:rPr lang="pt-BR" sz="2000" dirty="0"/>
              <a:t> = invers dari perkalian matrik </a:t>
            </a:r>
            <a:r>
              <a:rPr lang="pt-BR" sz="2000" b="1" i="1" dirty="0"/>
              <a:t>A</a:t>
            </a:r>
            <a:r>
              <a:rPr lang="id-ID" sz="2000" b="1" i="1" baseline="30000" dirty="0"/>
              <a:t>t</a:t>
            </a:r>
            <a:r>
              <a:rPr lang="pt-BR" sz="2000" b="1" i="1" dirty="0"/>
              <a:t>A</a:t>
            </a:r>
          </a:p>
          <a:p>
            <a:pPr marL="92075"/>
            <a:endParaRPr lang="pt-BR" sz="800" dirty="0"/>
          </a:p>
          <a:p>
            <a:pPr marL="92075"/>
            <a:r>
              <a:rPr lang="pt-BR" sz="2000" dirty="0"/>
              <a:t>Dari </a:t>
            </a:r>
            <a:r>
              <a:rPr lang="pt-BR" sz="2000" b="1" dirty="0">
                <a:solidFill>
                  <a:srgbClr val="FFFF00"/>
                </a:solidFill>
              </a:rPr>
              <a:t>hasil pemecahan persamaan normal </a:t>
            </a:r>
            <a:r>
              <a:rPr lang="pt-BR" sz="2000" dirty="0"/>
              <a:t>langsung diperoleh koordinat titik ikat dalam sistem tanah/</a:t>
            </a:r>
            <a:r>
              <a:rPr lang="id-ID" sz="2000" dirty="0"/>
              <a:t>referensi, dan </a:t>
            </a:r>
            <a:r>
              <a:rPr lang="id-ID" sz="2000" dirty="0">
                <a:solidFill>
                  <a:srgbClr val="FFFF00"/>
                </a:solidFill>
              </a:rPr>
              <a:t>parameter/koefisien transformasi</a:t>
            </a:r>
            <a:r>
              <a:rPr lang="id-ID" sz="2000" dirty="0"/>
              <a:t>.</a:t>
            </a:r>
            <a:endParaRPr lang="sv-SE" sz="2000" dirty="0"/>
          </a:p>
          <a:p>
            <a:pPr marL="92075"/>
            <a:r>
              <a:rPr lang="sv-SE" sz="2000" b="1" dirty="0">
                <a:solidFill>
                  <a:srgbClr val="FFFF00"/>
                </a:solidFill>
              </a:rPr>
              <a:t>Penyelesaian persamaan </a:t>
            </a:r>
            <a:r>
              <a:rPr lang="id-ID" sz="2000" b="1" dirty="0">
                <a:solidFill>
                  <a:srgbClr val="FFFF00"/>
                </a:solidFill>
              </a:rPr>
              <a:t>normal</a:t>
            </a:r>
            <a:r>
              <a:rPr lang="sv-SE" sz="2000" b="1" dirty="0">
                <a:solidFill>
                  <a:srgbClr val="FFFF00"/>
                </a:solidFill>
              </a:rPr>
              <a:t> </a:t>
            </a:r>
            <a:r>
              <a:rPr lang="sv-SE" sz="2000" dirty="0"/>
              <a:t>dapat dilakukan dengan berbagai cara a</a:t>
            </a:r>
            <a:r>
              <a:rPr lang="id-ID" sz="2000" dirty="0"/>
              <a:t>.</a:t>
            </a:r>
            <a:r>
              <a:rPr lang="sv-SE" sz="2000" dirty="0"/>
              <a:t>l. </a:t>
            </a:r>
            <a:r>
              <a:rPr lang="id-ID" sz="2000" dirty="0"/>
              <a:t>se</a:t>
            </a:r>
            <a:r>
              <a:rPr lang="sv-SE" sz="2000" dirty="0"/>
              <a:t>cara </a:t>
            </a:r>
            <a:r>
              <a:rPr lang="id-ID" sz="2000" dirty="0">
                <a:solidFill>
                  <a:srgbClr val="FFFF00"/>
                </a:solidFill>
              </a:rPr>
              <a:t>langsung</a:t>
            </a:r>
            <a:r>
              <a:rPr lang="id-ID" sz="2000" dirty="0"/>
              <a:t> (eliminasi Gauss</a:t>
            </a:r>
            <a:r>
              <a:rPr lang="sv-SE" sz="2000" dirty="0"/>
              <a:t>, </a:t>
            </a:r>
            <a:r>
              <a:rPr lang="id-ID" sz="2000" dirty="0"/>
              <a:t>C</a:t>
            </a:r>
            <a:r>
              <a:rPr lang="sv-SE" sz="2000" dirty="0"/>
              <a:t>holesky, hyper-</a:t>
            </a:r>
            <a:r>
              <a:rPr lang="id-ID" sz="2000" dirty="0"/>
              <a:t>C</a:t>
            </a:r>
            <a:r>
              <a:rPr lang="sv-SE" sz="2000" dirty="0"/>
              <a:t>holesky</a:t>
            </a:r>
            <a:r>
              <a:rPr lang="id-ID" sz="2000" dirty="0"/>
              <a:t>)</a:t>
            </a:r>
            <a:r>
              <a:rPr lang="sv-SE" sz="2000" dirty="0"/>
              <a:t>, d</a:t>
            </a:r>
            <a:r>
              <a:rPr lang="id-ID" sz="2000" dirty="0"/>
              <a:t>an secara </a:t>
            </a:r>
            <a:r>
              <a:rPr lang="id-ID" sz="2000" dirty="0">
                <a:solidFill>
                  <a:srgbClr val="FFFF00"/>
                </a:solidFill>
              </a:rPr>
              <a:t>iterasi </a:t>
            </a:r>
            <a:r>
              <a:rPr lang="id-ID" sz="2000" dirty="0"/>
              <a:t>(..., ..., ...).</a:t>
            </a:r>
            <a:r>
              <a:rPr lang="sv-SE" sz="2000" dirty="0"/>
              <a:t> </a:t>
            </a:r>
            <a:r>
              <a:rPr lang="id-ID" sz="2000" dirty="0"/>
              <a:t> </a:t>
            </a:r>
            <a:endParaRPr lang="en-US" sz="2000" dirty="0"/>
          </a:p>
        </p:txBody>
      </p:sp>
      <p:sp>
        <p:nvSpPr>
          <p:cNvPr id="21508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n-GB"/>
              <a:t>Adu Manis Persil, DSW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3A483-7E58-40F7-A3EA-F881A75B7A4B}" type="datetime8">
              <a:rPr lang="en-US" smtClean="0"/>
              <a:pPr/>
              <a:t>2/17/2022 5:11 AM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6908"/>
          </a:xfrm>
        </p:spPr>
        <p:txBody>
          <a:bodyPr>
            <a:normAutofit/>
          </a:bodyPr>
          <a:lstStyle/>
          <a:p>
            <a:r>
              <a:rPr lang="en-US" sz="38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Transformasi &amp; Integrasi </a:t>
            </a:r>
            <a:r>
              <a:rPr lang="en-US" sz="3800" i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3800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0491"/>
            <a:ext cx="8229600" cy="50260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>
                <a:solidFill>
                  <a:srgbClr val="FFFF00"/>
                </a:solidFill>
              </a:rPr>
              <a:t>posisi vertex sekawan </a:t>
            </a:r>
            <a:r>
              <a:rPr lang="en-US" sz="2400"/>
              <a:t>hasil LSA, persil 12301 sebagai kontrol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04A1F-310C-479F-BFC7-125EE36047D1}" type="datetime8">
              <a:rPr lang="en-US" smtClean="0"/>
              <a:pPr/>
              <a:t>2/17/2022 5:11 AM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Adu Manis Persil, DSW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5E44E-0761-44A7-8B5B-A0098FED9ED4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B1B59F-8B35-42DB-A3DD-15D2B7A66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132856"/>
            <a:ext cx="6660232" cy="38290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1B457E-03B8-4881-B477-EB8028C86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167771"/>
            <a:ext cx="6660232" cy="38290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4F4AA-ECEC-4AFB-9E8F-0BC1DB1AD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762872" cy="1143000"/>
          </a:xfrm>
        </p:spPr>
        <p:txBody>
          <a:bodyPr/>
          <a:lstStyle/>
          <a:p>
            <a:r>
              <a:rPr lang="en-US"/>
              <a:t>Perbandingan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7B7D6-D36D-4477-A631-5CBC5021E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35A22-5F36-4FFC-86C7-55AC05785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04A1F-310C-479F-BFC7-125EE36047D1}" type="datetime8">
              <a:rPr lang="en-US" smtClean="0"/>
              <a:pPr/>
              <a:t>2/17/2022 12:08 PM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49D2C-B740-4100-A465-A421CBF2F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Planimetric Mapping, SHM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FBAE0-DC9D-4B50-9759-20DDA9E4B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5E44E-0761-44A7-8B5B-A0098FED9ED4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7D1F78-6F9A-4107-9DF2-0D08A2EDD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814" y="3739728"/>
            <a:ext cx="4248472" cy="2568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78C49A-7268-48B4-B379-3C7B85DD3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672" y="1106515"/>
            <a:ext cx="4248472" cy="24425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4E3280-BE77-4136-B829-3B96530DE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714" y="2577506"/>
            <a:ext cx="4248472" cy="244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48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97F24BB-6494-4A03-9592-865622EF5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316" y="3115883"/>
            <a:ext cx="5636450" cy="3240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DBB205-54E9-46E6-BEA5-33BD4B1A1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Kualitas dan Visualisasinya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1D8AE-8E5C-49E0-BAA6-1DCA508FC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2075"/>
            <a:r>
              <a:rPr lang="id-ID" sz="2000" b="1" i="1"/>
              <a:t>A P</a:t>
            </a:r>
            <a:r>
              <a:rPr lang="id-ID" sz="2000"/>
              <a:t> = </a:t>
            </a:r>
            <a:r>
              <a:rPr lang="id-ID" sz="2000" b="1" i="1"/>
              <a:t>C</a:t>
            </a:r>
            <a:r>
              <a:rPr lang="id-ID" sz="2000"/>
              <a:t>  </a:t>
            </a:r>
            <a:r>
              <a:rPr lang="id-ID" sz="2000">
                <a:sym typeface="Wingdings" pitchFamily="2" charset="2"/>
              </a:rPr>
              <a:t>  </a:t>
            </a:r>
            <a:r>
              <a:rPr lang="pt-BR" sz="2000" b="1" i="1"/>
              <a:t>A </a:t>
            </a:r>
            <a:r>
              <a:rPr lang="id-ID" sz="2000" b="1" i="1"/>
              <a:t>x</a:t>
            </a:r>
            <a:r>
              <a:rPr lang="pt-BR" sz="2000"/>
              <a:t> = </a:t>
            </a:r>
            <a:r>
              <a:rPr lang="id-ID" sz="2000" b="1" i="1"/>
              <a:t>f </a:t>
            </a:r>
            <a:r>
              <a:rPr lang="id-ID" sz="2000"/>
              <a:t>           </a:t>
            </a:r>
            <a:r>
              <a:rPr lang="en-US" sz="2000"/>
              <a:t>    </a:t>
            </a:r>
            <a:r>
              <a:rPr lang="id-ID" sz="2000"/>
              <a:t>(persamaan pengamatan)</a:t>
            </a:r>
            <a:endParaRPr lang="pt-BR" sz="2000" b="1" i="1"/>
          </a:p>
          <a:p>
            <a:pPr marL="92075"/>
            <a:r>
              <a:rPr lang="pt-BR" sz="2000"/>
              <a:t>	</a:t>
            </a:r>
            <a:r>
              <a:rPr lang="id-ID" sz="2000"/>
              <a:t>    </a:t>
            </a:r>
            <a:r>
              <a:rPr lang="pt-BR" sz="2000" b="1" i="1"/>
              <a:t>A</a:t>
            </a:r>
            <a:r>
              <a:rPr lang="id-ID" sz="2000" b="1" i="1" baseline="30000"/>
              <a:t>t</a:t>
            </a:r>
            <a:r>
              <a:rPr lang="pt-BR" sz="2000" b="1" i="1"/>
              <a:t>A </a:t>
            </a:r>
            <a:r>
              <a:rPr lang="id-ID" sz="2000" b="1" i="1"/>
              <a:t>x</a:t>
            </a:r>
            <a:r>
              <a:rPr lang="pt-BR" sz="2000"/>
              <a:t> = </a:t>
            </a:r>
            <a:r>
              <a:rPr lang="pt-BR" sz="2000" b="1" i="1"/>
              <a:t>A</a:t>
            </a:r>
            <a:r>
              <a:rPr lang="id-ID" sz="2000" b="1" i="1" baseline="30000"/>
              <a:t>t</a:t>
            </a:r>
            <a:r>
              <a:rPr lang="id-ID" sz="2000" b="1" i="1"/>
              <a:t>f            </a:t>
            </a:r>
            <a:r>
              <a:rPr lang="en-US" sz="2000" b="1" i="1"/>
              <a:t>    </a:t>
            </a:r>
            <a:r>
              <a:rPr lang="id-ID" sz="2000"/>
              <a:t>(persamaan normal)</a:t>
            </a:r>
            <a:endParaRPr lang="pt-BR" sz="2000"/>
          </a:p>
          <a:p>
            <a:pPr marL="92075"/>
            <a:r>
              <a:rPr lang="pt-BR" sz="2000"/>
              <a:t>	</a:t>
            </a:r>
            <a:r>
              <a:rPr lang="id-ID" sz="2000"/>
              <a:t>    </a:t>
            </a:r>
            <a:r>
              <a:rPr lang="id-ID" sz="2000" b="1" i="1"/>
              <a:t>x</a:t>
            </a:r>
            <a:r>
              <a:rPr lang="pt-BR" sz="2000"/>
              <a:t> = (</a:t>
            </a:r>
            <a:r>
              <a:rPr lang="pt-BR" sz="2000" b="1" i="1"/>
              <a:t>A</a:t>
            </a:r>
            <a:r>
              <a:rPr lang="id-ID" sz="2000" b="1" i="1" baseline="30000"/>
              <a:t>t</a:t>
            </a:r>
            <a:r>
              <a:rPr lang="pt-BR" sz="2000" b="1" i="1"/>
              <a:t>A</a:t>
            </a:r>
            <a:r>
              <a:rPr lang="pt-BR" sz="2000"/>
              <a:t>)</a:t>
            </a:r>
            <a:r>
              <a:rPr lang="pt-BR" sz="2000" baseline="30000"/>
              <a:t>-1</a:t>
            </a:r>
            <a:r>
              <a:rPr lang="pt-BR" sz="2000"/>
              <a:t> </a:t>
            </a:r>
            <a:r>
              <a:rPr lang="pt-BR" sz="2000" b="1" i="1"/>
              <a:t>A</a:t>
            </a:r>
            <a:r>
              <a:rPr lang="id-ID" sz="2000" b="1" i="1" baseline="30000"/>
              <a:t>t</a:t>
            </a:r>
            <a:r>
              <a:rPr lang="id-ID" sz="2000" b="1" i="1"/>
              <a:t>f</a:t>
            </a:r>
            <a:endParaRPr lang="en-US" sz="2000" b="1" i="1"/>
          </a:p>
          <a:p>
            <a:pPr marL="92075"/>
            <a:r>
              <a:rPr lang="en-US" sz="2000" b="1" i="1"/>
              <a:t>              V </a:t>
            </a:r>
            <a:r>
              <a:rPr lang="en-US" sz="2000" b="1"/>
              <a:t>=</a:t>
            </a:r>
            <a:r>
              <a:rPr lang="en-US" sz="2000" b="1" i="1"/>
              <a:t> Ax - f                  </a:t>
            </a:r>
            <a:r>
              <a:rPr lang="en-US" sz="2000"/>
              <a:t>(residu pengamatan)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D9E04-18ED-4A5D-88A4-49F3BD6AD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04A1F-310C-479F-BFC7-125EE36047D1}" type="datetime8">
              <a:rPr lang="en-US" smtClean="0"/>
              <a:pPr/>
              <a:t>2/17/2022 2:00 PM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F3391-9E55-4486-9934-7A9A9FADB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Planimetric Mapping, SHM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D3E4E-FFBC-417D-86CC-3815A1186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5E44E-0761-44A7-8B5B-A0098FED9ED4}" type="slidenum">
              <a:rPr lang="en-US" smtClean="0"/>
              <a:pPr/>
              <a:t>13</a:t>
            </a:fld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B47013E-A128-4555-B34C-29D774E9B941}"/>
              </a:ext>
            </a:extLst>
          </p:cNvPr>
          <p:cNvCxnSpPr>
            <a:cxnSpLocks/>
          </p:cNvCxnSpPr>
          <p:nvPr/>
        </p:nvCxnSpPr>
        <p:spPr>
          <a:xfrm>
            <a:off x="1884523" y="3204802"/>
            <a:ext cx="167690" cy="1741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A3BC57A1-A659-4A2B-A78E-440CE6CF03DA}"/>
              </a:ext>
            </a:extLst>
          </p:cNvPr>
          <p:cNvSpPr/>
          <p:nvPr/>
        </p:nvSpPr>
        <p:spPr>
          <a:xfrm>
            <a:off x="2267744" y="3799323"/>
            <a:ext cx="144016" cy="133733"/>
          </a:xfrm>
          <a:prstGeom prst="ellipse">
            <a:avLst/>
          </a:prstGeom>
          <a:solidFill>
            <a:srgbClr val="FF0000">
              <a:alpha val="14902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CBAB6B6-430A-4310-A145-509045399E32}"/>
              </a:ext>
            </a:extLst>
          </p:cNvPr>
          <p:cNvSpPr/>
          <p:nvPr/>
        </p:nvSpPr>
        <p:spPr>
          <a:xfrm>
            <a:off x="2420144" y="4879443"/>
            <a:ext cx="144016" cy="133733"/>
          </a:xfrm>
          <a:prstGeom prst="ellipse">
            <a:avLst/>
          </a:prstGeom>
          <a:solidFill>
            <a:srgbClr val="FF0000">
              <a:alpha val="14902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187369B-9942-4B3C-BD81-CEF7419069C6}"/>
              </a:ext>
            </a:extLst>
          </p:cNvPr>
          <p:cNvSpPr/>
          <p:nvPr/>
        </p:nvSpPr>
        <p:spPr>
          <a:xfrm rot="19465432">
            <a:off x="5436096" y="3799323"/>
            <a:ext cx="216024" cy="286133"/>
          </a:xfrm>
          <a:prstGeom prst="ellipse">
            <a:avLst/>
          </a:prstGeom>
          <a:solidFill>
            <a:srgbClr val="FF0000">
              <a:alpha val="14902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07F534B-CC8E-4F8D-9640-4E6CC164CCB3}"/>
              </a:ext>
            </a:extLst>
          </p:cNvPr>
          <p:cNvCxnSpPr>
            <a:cxnSpLocks/>
          </p:cNvCxnSpPr>
          <p:nvPr/>
        </p:nvCxnSpPr>
        <p:spPr>
          <a:xfrm>
            <a:off x="1934412" y="4783437"/>
            <a:ext cx="235602" cy="1628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686FB24-384A-4382-893D-80701AF4B190}"/>
              </a:ext>
            </a:extLst>
          </p:cNvPr>
          <p:cNvCxnSpPr>
            <a:cxnSpLocks/>
          </p:cNvCxnSpPr>
          <p:nvPr/>
        </p:nvCxnSpPr>
        <p:spPr>
          <a:xfrm>
            <a:off x="4857539" y="3210455"/>
            <a:ext cx="235602" cy="1628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A8F229C-0C6D-4F3F-B114-2991D3F9C46D}"/>
              </a:ext>
            </a:extLst>
          </p:cNvPr>
          <p:cNvCxnSpPr>
            <a:cxnSpLocks/>
          </p:cNvCxnSpPr>
          <p:nvPr/>
        </p:nvCxnSpPr>
        <p:spPr>
          <a:xfrm>
            <a:off x="5910951" y="3212976"/>
            <a:ext cx="235602" cy="1628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6E039E-FACE-4BFC-8D1A-10E62BA8F4D5}"/>
              </a:ext>
            </a:extLst>
          </p:cNvPr>
          <p:cNvCxnSpPr>
            <a:cxnSpLocks/>
          </p:cNvCxnSpPr>
          <p:nvPr/>
        </p:nvCxnSpPr>
        <p:spPr>
          <a:xfrm>
            <a:off x="6904709" y="3200094"/>
            <a:ext cx="235602" cy="1628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1C4A0C2-06B5-4F97-8DF3-33684B3E840E}"/>
              </a:ext>
            </a:extLst>
          </p:cNvPr>
          <p:cNvCxnSpPr>
            <a:cxnSpLocks/>
          </p:cNvCxnSpPr>
          <p:nvPr/>
        </p:nvCxnSpPr>
        <p:spPr>
          <a:xfrm>
            <a:off x="4922890" y="4726137"/>
            <a:ext cx="235602" cy="1628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3EB925C-0EA0-4BB3-B781-206998E58752}"/>
              </a:ext>
            </a:extLst>
          </p:cNvPr>
          <p:cNvCxnSpPr>
            <a:cxnSpLocks/>
          </p:cNvCxnSpPr>
          <p:nvPr/>
        </p:nvCxnSpPr>
        <p:spPr>
          <a:xfrm>
            <a:off x="5884726" y="4716571"/>
            <a:ext cx="235602" cy="1628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1B962D8-9C68-469B-86F3-E2E26A571BEA}"/>
              </a:ext>
            </a:extLst>
          </p:cNvPr>
          <p:cNvCxnSpPr>
            <a:cxnSpLocks/>
          </p:cNvCxnSpPr>
          <p:nvPr/>
        </p:nvCxnSpPr>
        <p:spPr>
          <a:xfrm>
            <a:off x="6904709" y="4702001"/>
            <a:ext cx="235602" cy="1628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3FD2808-0589-4876-AB38-0DAA546F633F}"/>
              </a:ext>
            </a:extLst>
          </p:cNvPr>
          <p:cNvCxnSpPr>
            <a:cxnSpLocks/>
          </p:cNvCxnSpPr>
          <p:nvPr/>
        </p:nvCxnSpPr>
        <p:spPr>
          <a:xfrm>
            <a:off x="6905886" y="6233954"/>
            <a:ext cx="235602" cy="1628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2E6BF63-124C-4AB2-8B5D-66F5D71E2C0F}"/>
              </a:ext>
            </a:extLst>
          </p:cNvPr>
          <p:cNvCxnSpPr>
            <a:cxnSpLocks/>
          </p:cNvCxnSpPr>
          <p:nvPr/>
        </p:nvCxnSpPr>
        <p:spPr>
          <a:xfrm>
            <a:off x="5884726" y="6274915"/>
            <a:ext cx="235602" cy="1628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D3FD40A-A6A2-44D9-A828-0F25E9D28702}"/>
              </a:ext>
            </a:extLst>
          </p:cNvPr>
          <p:cNvCxnSpPr>
            <a:cxnSpLocks/>
          </p:cNvCxnSpPr>
          <p:nvPr/>
        </p:nvCxnSpPr>
        <p:spPr>
          <a:xfrm>
            <a:off x="4922890" y="6274915"/>
            <a:ext cx="235602" cy="1628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A30962B-42DD-45D7-BD47-23F9359D1142}"/>
              </a:ext>
            </a:extLst>
          </p:cNvPr>
          <p:cNvCxnSpPr>
            <a:cxnSpLocks/>
          </p:cNvCxnSpPr>
          <p:nvPr/>
        </p:nvCxnSpPr>
        <p:spPr>
          <a:xfrm>
            <a:off x="3890314" y="6227290"/>
            <a:ext cx="235602" cy="1628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102CF72-EF4B-4209-9159-FC23130FADE3}"/>
              </a:ext>
            </a:extLst>
          </p:cNvPr>
          <p:cNvCxnSpPr>
            <a:cxnSpLocks/>
          </p:cNvCxnSpPr>
          <p:nvPr/>
        </p:nvCxnSpPr>
        <p:spPr>
          <a:xfrm>
            <a:off x="2921914" y="6233954"/>
            <a:ext cx="323741" cy="1223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57BA0DC-2BE5-480E-A4AD-14B6F8EB1F54}"/>
              </a:ext>
            </a:extLst>
          </p:cNvPr>
          <p:cNvCxnSpPr>
            <a:cxnSpLocks/>
          </p:cNvCxnSpPr>
          <p:nvPr/>
        </p:nvCxnSpPr>
        <p:spPr>
          <a:xfrm>
            <a:off x="1956453" y="6269329"/>
            <a:ext cx="95760" cy="1208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iamond 41">
            <a:extLst>
              <a:ext uri="{FF2B5EF4-FFF2-40B4-BE49-F238E27FC236}">
                <a16:creationId xmlns:a16="http://schemas.microsoft.com/office/drawing/2014/main" id="{96190CDE-E151-48CC-B276-F5C6D2B913E3}"/>
              </a:ext>
            </a:extLst>
          </p:cNvPr>
          <p:cNvSpPr/>
          <p:nvPr/>
        </p:nvSpPr>
        <p:spPr>
          <a:xfrm>
            <a:off x="2843808" y="3115883"/>
            <a:ext cx="167690" cy="174179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iamond 42">
            <a:extLst>
              <a:ext uri="{FF2B5EF4-FFF2-40B4-BE49-F238E27FC236}">
                <a16:creationId xmlns:a16="http://schemas.microsoft.com/office/drawing/2014/main" id="{C374A42A-C957-4EA1-A259-A921442EAC0A}"/>
              </a:ext>
            </a:extLst>
          </p:cNvPr>
          <p:cNvSpPr/>
          <p:nvPr/>
        </p:nvSpPr>
        <p:spPr>
          <a:xfrm>
            <a:off x="3809392" y="3110805"/>
            <a:ext cx="167690" cy="174179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iamond 43">
            <a:extLst>
              <a:ext uri="{FF2B5EF4-FFF2-40B4-BE49-F238E27FC236}">
                <a16:creationId xmlns:a16="http://schemas.microsoft.com/office/drawing/2014/main" id="{A7CE900C-0A94-49E2-8342-8C0A76BD2D46}"/>
              </a:ext>
            </a:extLst>
          </p:cNvPr>
          <p:cNvSpPr/>
          <p:nvPr/>
        </p:nvSpPr>
        <p:spPr>
          <a:xfrm>
            <a:off x="2843808" y="4653136"/>
            <a:ext cx="167690" cy="174179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iamond 44">
            <a:extLst>
              <a:ext uri="{FF2B5EF4-FFF2-40B4-BE49-F238E27FC236}">
                <a16:creationId xmlns:a16="http://schemas.microsoft.com/office/drawing/2014/main" id="{EE9D9658-92CA-4DA5-8D7A-0E992F93C83C}"/>
              </a:ext>
            </a:extLst>
          </p:cNvPr>
          <p:cNvSpPr/>
          <p:nvPr/>
        </p:nvSpPr>
        <p:spPr>
          <a:xfrm>
            <a:off x="3828246" y="4653136"/>
            <a:ext cx="167690" cy="174179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F5E0113-DFB1-46BA-AC0E-EC7DEC397476}"/>
              </a:ext>
            </a:extLst>
          </p:cNvPr>
          <p:cNvSpPr/>
          <p:nvPr/>
        </p:nvSpPr>
        <p:spPr>
          <a:xfrm rot="19465432">
            <a:off x="4292904" y="3875244"/>
            <a:ext cx="216024" cy="286133"/>
          </a:xfrm>
          <a:prstGeom prst="ellipse">
            <a:avLst/>
          </a:prstGeom>
          <a:solidFill>
            <a:srgbClr val="FF0000">
              <a:alpha val="14902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EAA1E55-A0AF-4AE8-9E83-B9126DB34B59}"/>
              </a:ext>
            </a:extLst>
          </p:cNvPr>
          <p:cNvSpPr/>
          <p:nvPr/>
        </p:nvSpPr>
        <p:spPr>
          <a:xfrm rot="19465432">
            <a:off x="6408204" y="3875244"/>
            <a:ext cx="216024" cy="286133"/>
          </a:xfrm>
          <a:prstGeom prst="ellipse">
            <a:avLst/>
          </a:prstGeom>
          <a:solidFill>
            <a:srgbClr val="FF0000">
              <a:alpha val="14902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9CE6C47-719F-4A2D-A856-FB28B98C7DD7}"/>
              </a:ext>
            </a:extLst>
          </p:cNvPr>
          <p:cNvSpPr/>
          <p:nvPr/>
        </p:nvSpPr>
        <p:spPr>
          <a:xfrm rot="19465432">
            <a:off x="6291589" y="5421285"/>
            <a:ext cx="216024" cy="286133"/>
          </a:xfrm>
          <a:prstGeom prst="ellipse">
            <a:avLst/>
          </a:prstGeom>
          <a:solidFill>
            <a:srgbClr val="FF0000">
              <a:alpha val="14902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A565D03-133E-4D2E-8B08-FFA879036140}"/>
              </a:ext>
            </a:extLst>
          </p:cNvPr>
          <p:cNvSpPr/>
          <p:nvPr/>
        </p:nvSpPr>
        <p:spPr>
          <a:xfrm rot="19465432">
            <a:off x="5267033" y="5413936"/>
            <a:ext cx="216024" cy="286133"/>
          </a:xfrm>
          <a:prstGeom prst="ellipse">
            <a:avLst/>
          </a:prstGeom>
          <a:solidFill>
            <a:srgbClr val="FF0000">
              <a:alpha val="14902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8EE2521-98F2-4483-B628-4F88B8553E58}"/>
              </a:ext>
            </a:extLst>
          </p:cNvPr>
          <p:cNvSpPr/>
          <p:nvPr/>
        </p:nvSpPr>
        <p:spPr>
          <a:xfrm rot="19465432">
            <a:off x="4312806" y="5390927"/>
            <a:ext cx="216024" cy="286133"/>
          </a:xfrm>
          <a:prstGeom prst="ellipse">
            <a:avLst/>
          </a:prstGeom>
          <a:solidFill>
            <a:srgbClr val="FF0000">
              <a:alpha val="14902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8809602-7B00-4D90-9879-10130E16DB34}"/>
              </a:ext>
            </a:extLst>
          </p:cNvPr>
          <p:cNvSpPr/>
          <p:nvPr/>
        </p:nvSpPr>
        <p:spPr>
          <a:xfrm rot="19465432">
            <a:off x="3288250" y="5333046"/>
            <a:ext cx="216024" cy="286133"/>
          </a:xfrm>
          <a:prstGeom prst="ellipse">
            <a:avLst/>
          </a:prstGeom>
          <a:solidFill>
            <a:srgbClr val="FF0000">
              <a:alpha val="14902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2B5F8E0-4EE4-4722-9AAA-336163D0690D}"/>
              </a:ext>
            </a:extLst>
          </p:cNvPr>
          <p:cNvSpPr/>
          <p:nvPr/>
        </p:nvSpPr>
        <p:spPr>
          <a:xfrm rot="19465432">
            <a:off x="3252565" y="3846963"/>
            <a:ext cx="216024" cy="286133"/>
          </a:xfrm>
          <a:prstGeom prst="ellipse">
            <a:avLst/>
          </a:prstGeom>
          <a:solidFill>
            <a:srgbClr val="FF0000">
              <a:alpha val="14902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D55E63C-4C80-44A7-9F36-48397313931C}"/>
              </a:ext>
            </a:extLst>
          </p:cNvPr>
          <p:cNvSpPr/>
          <p:nvPr/>
        </p:nvSpPr>
        <p:spPr>
          <a:xfrm rot="19465432">
            <a:off x="2277659" y="5344552"/>
            <a:ext cx="216024" cy="286133"/>
          </a:xfrm>
          <a:prstGeom prst="ellipse">
            <a:avLst/>
          </a:prstGeom>
          <a:solidFill>
            <a:srgbClr val="FF0000">
              <a:alpha val="14902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957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C94A7-5BB3-4786-AA8E-C91E10F0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Source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66801-CA11-4C2B-886E-51E76B722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https://github.com/denisuw/BA-PAM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14432-181E-4C7E-B0A1-7280342B1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04A1F-310C-479F-BFC7-125EE36047D1}" type="datetime8">
              <a:rPr lang="en-US" smtClean="0"/>
              <a:pPr/>
              <a:t>2/17/2022 8:01 AM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1D636-ADC8-4636-8F3E-6A59E2B40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Planimetric Mapping, SHM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9C101-F837-4797-ABEA-46335129B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5E44E-0761-44A7-8B5B-A0098FED9ED4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E4EEDB-6BDB-4573-A93A-51EEA5217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2609846"/>
            <a:ext cx="4803749" cy="374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18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0D94D-D323-4BF5-A501-4085E0249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5626968" cy="1143000"/>
          </a:xfrm>
        </p:spPr>
        <p:txBody>
          <a:bodyPr/>
          <a:lstStyle/>
          <a:p>
            <a:r>
              <a:rPr lang="en-US"/>
              <a:t>Algoritma berikutnya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C8606-4ED9-4B21-9487-4DEE0905F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2592794" cy="4525963"/>
          </a:xfrm>
        </p:spPr>
        <p:txBody>
          <a:bodyPr/>
          <a:lstStyle/>
          <a:p>
            <a:r>
              <a:rPr lang="en-US"/>
              <a:t>Menandai Blok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8E906-005A-47D3-BDDF-20D321EE5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04A1F-310C-479F-BFC7-125EE36047D1}" type="datetime8">
              <a:rPr lang="en-US" smtClean="0"/>
              <a:pPr/>
              <a:t>2/17/2022 2:28 PM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DDF7B-5BE1-4A25-830E-9BB87BFF9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Planimetric Mapping, SHM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A9D71-9DA3-4240-B3A6-9A5E95EE4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5E44E-0761-44A7-8B5B-A0098FED9ED4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D91B91-C18B-4D9A-B4FD-8B8C0B7C8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837" y="129508"/>
            <a:ext cx="2730372" cy="1535834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35239EA-E26F-49F3-9456-93EFC213AE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8667518"/>
              </p:ext>
            </p:extLst>
          </p:nvPr>
        </p:nvGraphicFramePr>
        <p:xfrm>
          <a:off x="6850241" y="2033668"/>
          <a:ext cx="209508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FE1C1DF6-064C-4ACD-B52B-B784FF581D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057" y="3961766"/>
            <a:ext cx="3053494" cy="17554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150D4E-4E68-4390-A5B1-8C2E762FB1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23101" y="4256978"/>
            <a:ext cx="3049994" cy="1753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46B90A-E7FB-4397-8609-66F1F7305D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5253" y="1924025"/>
            <a:ext cx="3053494" cy="1755493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0766FD68-2CAA-4768-BD7C-B2104B692974}"/>
              </a:ext>
            </a:extLst>
          </p:cNvPr>
          <p:cNvSpPr/>
          <p:nvPr/>
        </p:nvSpPr>
        <p:spPr>
          <a:xfrm rot="2108685">
            <a:off x="2972778" y="3505517"/>
            <a:ext cx="304263" cy="683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0369B397-10BD-4563-BF81-0FC7E7201C90}"/>
              </a:ext>
            </a:extLst>
          </p:cNvPr>
          <p:cNvSpPr/>
          <p:nvPr/>
        </p:nvSpPr>
        <p:spPr>
          <a:xfrm rot="17002657">
            <a:off x="3247697" y="4557722"/>
            <a:ext cx="304263" cy="683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36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F65A5-7962-452F-B2BB-7A378C0A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5710236" cy="1143000"/>
          </a:xfrm>
        </p:spPr>
        <p:txBody>
          <a:bodyPr/>
          <a:lstStyle/>
          <a:p>
            <a:r>
              <a:rPr lang="en-US"/>
              <a:t>Algoritma berikutnya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E97E8-89B7-439C-B301-F1441AD79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6096000" cy="1637904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Persil dengan vertex yang banyak (Bentuk Persil tidak sederhana)</a:t>
            </a:r>
          </a:p>
          <a:p>
            <a:r>
              <a:rPr lang="en-US"/>
              <a:t>Algoritma ICP (</a:t>
            </a:r>
            <a:r>
              <a:rPr lang="en-US" i="1"/>
              <a:t>Iterative Closest Points</a:t>
            </a:r>
            <a:r>
              <a:rPr lang="en-US"/>
              <a:t>)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25079-40A4-49D8-8FC0-7E36C736A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04A1F-310C-479F-BFC7-125EE36047D1}" type="datetime8">
              <a:rPr lang="en-US" smtClean="0"/>
              <a:pPr/>
              <a:t>2/17/2022 7:21 AM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A1ABD-D2E1-4741-AB94-10685F75B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Elementary Planimetric Mapping, SHM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E54718-6C04-40D6-82B9-3F2ADB3B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5E44E-0761-44A7-8B5B-A0098FED9ED4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004D87-B08B-49FA-8C0B-2D625384A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01" y="2996952"/>
            <a:ext cx="5834081" cy="32816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DDEBE0-B414-4E75-802C-9EC2721D3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510" y="2515225"/>
            <a:ext cx="2466975" cy="3924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F1CA76-7941-4461-8D4A-0030D9EC7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016" y="190304"/>
            <a:ext cx="290512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41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04D0A-0F2E-4DB5-B629-046234498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Penelitian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9E694-DAB5-46C5-AD37-E1A6B8A24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537" y="1278476"/>
            <a:ext cx="5952264" cy="2501277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Segmentasi indikasi batas kepemilikan bidang tanah menggunakan Kecerdasan Buatan (ML/DL)</a:t>
            </a:r>
          </a:p>
          <a:p>
            <a:r>
              <a:rPr lang="en-US"/>
              <a:t>Ide : Polygon Persil di Adumaniskan dengan segmen indikasi batas kepemilikan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BF7B56-4127-40B9-9180-05A6404B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</p:spPr>
        <p:txBody>
          <a:bodyPr/>
          <a:lstStyle/>
          <a:p>
            <a:fld id="{CF404A1F-310C-479F-BFC7-125EE36047D1}" type="datetime8">
              <a:rPr lang="en-US" smtClean="0"/>
              <a:pPr/>
              <a:t>2/17/2022 1:54 PM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3F8A0-3968-4470-9BC8-F03C1EB15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</p:spPr>
        <p:txBody>
          <a:bodyPr/>
          <a:lstStyle/>
          <a:p>
            <a:r>
              <a:rPr lang="en-US"/>
              <a:t>Elementary Planimetric Mapping, SHM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ED11A-4AC9-4765-AC0B-CFFADBDD8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</p:spPr>
        <p:txBody>
          <a:bodyPr/>
          <a:lstStyle/>
          <a:p>
            <a:fld id="{47C5E44E-0761-44A7-8B5B-A0098FED9ED4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A68497-DF7C-4E4B-92DE-03113440B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26" y="4125268"/>
            <a:ext cx="2321765" cy="19811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A8B093-EA78-41CB-87EC-054A89D401AF}"/>
              </a:ext>
            </a:extLst>
          </p:cNvPr>
          <p:cNvSpPr txBox="1"/>
          <p:nvPr/>
        </p:nvSpPr>
        <p:spPr>
          <a:xfrm>
            <a:off x="1082077" y="3864706"/>
            <a:ext cx="518091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3" dirty="0">
                <a:latin typeface="Arial Narrow" panose="020B0606020202030204" pitchFamily="34" charset="0"/>
              </a:rPr>
              <a:t>SVM</a:t>
            </a:r>
            <a:endParaRPr lang="en-ID" sz="1463" dirty="0">
              <a:latin typeface="Arial Narrow" panose="020B0606020202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C7CC3C-9441-4FB6-AAA8-E85E31BC4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572" y="4125269"/>
            <a:ext cx="2321765" cy="19849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C539D0-4BC5-4F6B-BD2F-6A94F1403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4177105"/>
            <a:ext cx="2321765" cy="199538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0D682D4-50A6-4B5D-8EE4-E4B84A467DDE}"/>
              </a:ext>
            </a:extLst>
          </p:cNvPr>
          <p:cNvGrpSpPr/>
          <p:nvPr/>
        </p:nvGrpSpPr>
        <p:grpSpPr>
          <a:xfrm>
            <a:off x="7507276" y="4971579"/>
            <a:ext cx="1249800" cy="1256352"/>
            <a:chOff x="9627570" y="1630680"/>
            <a:chExt cx="2198062" cy="205374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B0D1CE4-03DB-4C27-8896-E4923D12A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27570" y="1673503"/>
              <a:ext cx="392729" cy="192000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02B70C3-799E-47B6-8997-4AD71328FF74}"/>
                </a:ext>
              </a:extLst>
            </p:cNvPr>
            <p:cNvSpPr txBox="1"/>
            <p:nvPr/>
          </p:nvSpPr>
          <p:spPr>
            <a:xfrm>
              <a:off x="10149839" y="1630680"/>
              <a:ext cx="1257299" cy="427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err="1">
                  <a:latin typeface="Arial Narrow" panose="020B0606020202030204" pitchFamily="34" charset="0"/>
                </a:rPr>
                <a:t>Bangunan</a:t>
              </a:r>
              <a:endParaRPr lang="en-ID" sz="1050" dirty="0">
                <a:latin typeface="Arial Narrow" panose="020B060602020203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AC840A-A19D-4C89-BD6E-899287986F73}"/>
                </a:ext>
              </a:extLst>
            </p:cNvPr>
            <p:cNvSpPr txBox="1"/>
            <p:nvPr/>
          </p:nvSpPr>
          <p:spPr>
            <a:xfrm>
              <a:off x="10149837" y="1967781"/>
              <a:ext cx="1675795" cy="415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err="1">
                  <a:latin typeface="Arial Narrow" panose="020B0606020202030204" pitchFamily="34" charset="0"/>
                </a:rPr>
                <a:t>Semak</a:t>
              </a:r>
              <a:r>
                <a:rPr lang="en-US" sz="1050" dirty="0">
                  <a:latin typeface="Arial Narrow" panose="020B0606020202030204" pitchFamily="34" charset="0"/>
                </a:rPr>
                <a:t> </a:t>
              </a:r>
              <a:r>
                <a:rPr lang="en-US" sz="1050" dirty="0" err="1">
                  <a:latin typeface="Arial Narrow" panose="020B0606020202030204" pitchFamily="34" charset="0"/>
                </a:rPr>
                <a:t>Belukar</a:t>
              </a:r>
              <a:endParaRPr lang="en-ID" sz="1050" dirty="0">
                <a:latin typeface="Arial Narrow" panose="020B0606020202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CB438CE-4A15-4736-A90D-2822B47863DB}"/>
                </a:ext>
              </a:extLst>
            </p:cNvPr>
            <p:cNvSpPr txBox="1"/>
            <p:nvPr/>
          </p:nvSpPr>
          <p:spPr>
            <a:xfrm>
              <a:off x="10149839" y="2294654"/>
              <a:ext cx="1257299" cy="427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Arial Narrow" panose="020B0606020202030204" pitchFamily="34" charset="0"/>
                </a:rPr>
                <a:t>Sawah</a:t>
              </a:r>
              <a:endParaRPr lang="en-ID" sz="1050" dirty="0">
                <a:latin typeface="Arial Narrow" panose="020B060602020203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216DFA9-5CAA-4E5E-AC2C-DEBF6D48820F}"/>
                </a:ext>
              </a:extLst>
            </p:cNvPr>
            <p:cNvSpPr txBox="1"/>
            <p:nvPr/>
          </p:nvSpPr>
          <p:spPr>
            <a:xfrm>
              <a:off x="10149839" y="2618265"/>
              <a:ext cx="1257299" cy="427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Arial Narrow" panose="020B0606020202030204" pitchFamily="34" charset="0"/>
                </a:rPr>
                <a:t>Sungai</a:t>
              </a:r>
              <a:endParaRPr lang="en-ID" sz="1050" dirty="0">
                <a:latin typeface="Arial Narrow" panose="020B060602020203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CBED4BE-5A38-47DB-BC84-584879F23F98}"/>
                </a:ext>
              </a:extLst>
            </p:cNvPr>
            <p:cNvSpPr txBox="1"/>
            <p:nvPr/>
          </p:nvSpPr>
          <p:spPr>
            <a:xfrm>
              <a:off x="10149839" y="2914659"/>
              <a:ext cx="1257299" cy="427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Arial Narrow" panose="020B0606020202030204" pitchFamily="34" charset="0"/>
                </a:rPr>
                <a:t>Ladang</a:t>
              </a:r>
              <a:endParaRPr lang="en-ID" sz="1050" dirty="0">
                <a:latin typeface="Arial Narrow" panose="020B060602020203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FC64FE-360A-4DD7-8990-031D4D8DCE49}"/>
                </a:ext>
              </a:extLst>
            </p:cNvPr>
            <p:cNvSpPr txBox="1"/>
            <p:nvPr/>
          </p:nvSpPr>
          <p:spPr>
            <a:xfrm>
              <a:off x="10149839" y="3256773"/>
              <a:ext cx="1257299" cy="427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Arial Narrow" panose="020B0606020202030204" pitchFamily="34" charset="0"/>
                </a:rPr>
                <a:t>Jalan</a:t>
              </a:r>
              <a:endParaRPr lang="en-ID" sz="105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F6A8EF-42EE-4B61-B3DA-15861FAB3259}"/>
              </a:ext>
            </a:extLst>
          </p:cNvPr>
          <p:cNvSpPr txBox="1"/>
          <p:nvPr/>
        </p:nvSpPr>
        <p:spPr>
          <a:xfrm>
            <a:off x="3248305" y="3848866"/>
            <a:ext cx="1242648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63" dirty="0">
                <a:latin typeface="Arial Narrow" panose="020B0606020202030204" pitchFamily="34" charset="0"/>
              </a:rPr>
              <a:t>Random Forest</a:t>
            </a:r>
            <a:endParaRPr lang="en-ID" sz="1463" dirty="0">
              <a:latin typeface="Arial Narrow" panose="020B0606020202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E0F595-4EBB-497D-9A80-0863C8B9431B}"/>
              </a:ext>
            </a:extLst>
          </p:cNvPr>
          <p:cNvSpPr txBox="1"/>
          <p:nvPr/>
        </p:nvSpPr>
        <p:spPr>
          <a:xfrm>
            <a:off x="5957482" y="3899523"/>
            <a:ext cx="611065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3" dirty="0">
                <a:latin typeface="Arial Narrow" panose="020B0606020202030204" pitchFamily="34" charset="0"/>
              </a:rPr>
              <a:t>Bayes</a:t>
            </a:r>
            <a:endParaRPr lang="en-ID" sz="1463" dirty="0">
              <a:latin typeface="Arial Narrow" panose="020B0606020202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18F914-187A-4F31-A884-3541C2C27BAE}"/>
              </a:ext>
            </a:extLst>
          </p:cNvPr>
          <p:cNvSpPr txBox="1"/>
          <p:nvPr/>
        </p:nvSpPr>
        <p:spPr>
          <a:xfrm>
            <a:off x="6634098" y="3069244"/>
            <a:ext cx="2402614" cy="992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 err="1">
                <a:latin typeface="Arial Narrow" panose="020B0606020202030204" pitchFamily="34" charset="0"/>
              </a:rPr>
              <a:t>Segmentasi</a:t>
            </a:r>
            <a:r>
              <a:rPr lang="en-US" sz="1463" dirty="0">
                <a:latin typeface="Arial Narrow" panose="020B0606020202030204" pitchFamily="34" charset="0"/>
              </a:rPr>
              <a:t> </a:t>
            </a:r>
            <a:r>
              <a:rPr lang="en-US" sz="1463" dirty="0" err="1">
                <a:latin typeface="Arial Narrow" panose="020B0606020202030204" pitchFamily="34" charset="0"/>
              </a:rPr>
              <a:t>menggunakan</a:t>
            </a:r>
            <a:r>
              <a:rPr lang="en-US" sz="1463" dirty="0">
                <a:latin typeface="Arial Narrow" panose="020B0606020202030204" pitchFamily="34" charset="0"/>
              </a:rPr>
              <a:t> OBIA Multi Resolution</a:t>
            </a:r>
          </a:p>
          <a:p>
            <a:r>
              <a:rPr lang="en-US" sz="1463">
                <a:latin typeface="Arial Narrow" panose="020B0606020202030204" pitchFamily="34" charset="0"/>
              </a:rPr>
              <a:t>Klasifikasi </a:t>
            </a:r>
            <a:r>
              <a:rPr lang="en-US" sz="1463" dirty="0" err="1">
                <a:latin typeface="Arial Narrow" panose="020B0606020202030204" pitchFamily="34" charset="0"/>
              </a:rPr>
              <a:t>menggunakan</a:t>
            </a:r>
            <a:r>
              <a:rPr lang="en-US" sz="1463" dirty="0">
                <a:latin typeface="Arial Narrow" panose="020B0606020202030204" pitchFamily="34" charset="0"/>
              </a:rPr>
              <a:t> Machine Learning</a:t>
            </a:r>
            <a:endParaRPr lang="en-ID" sz="1463" dirty="0">
              <a:latin typeface="Arial Narrow" panose="020B060602020203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11CB34F-359A-446B-B5D8-DCA6179C7ED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484" y="1001889"/>
            <a:ext cx="2642228" cy="1996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2329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C8762D5-A0C8-41E5-92EA-EA6C48DFF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31088"/>
            <a:ext cx="4488466" cy="1143000"/>
          </a:xfrm>
        </p:spPr>
        <p:txBody>
          <a:bodyPr/>
          <a:lstStyle/>
          <a:p>
            <a:r>
              <a:rPr lang="en-US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Persil “Adu Manis”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7F3EE2-2DAD-47C2-AB12-5B8E9D3C3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28B08-130C-4E2C-9E78-57E45B232048}" type="datetime8">
              <a:rPr lang="en-US" smtClean="0"/>
              <a:pPr/>
              <a:t>2/17/2022 7:45 AM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E0DEDE-9AE3-4EFA-A370-EF0644940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Adu Manis Persil, DSW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FA16C2-37D3-4BC0-A900-1B52E3F5C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6B19F-97ED-43D5-8093-3444BE09D990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D3F5B60-B94A-4CE2-87B5-4E17B7220081}"/>
              </a:ext>
            </a:extLst>
          </p:cNvPr>
          <p:cNvSpPr txBox="1">
            <a:spLocks/>
          </p:cNvSpPr>
          <p:nvPr/>
        </p:nvSpPr>
        <p:spPr>
          <a:xfrm>
            <a:off x="457200" y="907699"/>
            <a:ext cx="4441130" cy="50426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>
                <a:solidFill>
                  <a:schemeClr val="bg1"/>
                </a:solidFill>
              </a:rPr>
              <a:t>Metode yang paling sederhana adalah dengan mencari titik sekawan dari titik batas persil dan merata-ratakan posisinya.</a:t>
            </a:r>
          </a:p>
          <a:p>
            <a:pPr marL="0" indent="0">
              <a:buNone/>
            </a:pPr>
            <a:r>
              <a:rPr lang="en-US" sz="2200">
                <a:solidFill>
                  <a:schemeClr val="bg1"/>
                </a:solidFill>
              </a:rPr>
              <a:t>Posisi semua titik batas dipindahkan ke posisi rata-rata tersebut</a:t>
            </a:r>
          </a:p>
          <a:p>
            <a:pPr marL="265113" indent="-265113">
              <a:buFont typeface="Wingdings" pitchFamily="2" charset="2"/>
              <a:buChar char="§"/>
            </a:pPr>
            <a:r>
              <a:rPr lang="en-US" sz="1800">
                <a:solidFill>
                  <a:schemeClr val="bg1"/>
                </a:solidFill>
              </a:rPr>
              <a:t>Flow diagram dapat dilihat di </a:t>
            </a:r>
            <a:r>
              <a:rPr lang="en-US" sz="1800" b="1">
                <a:solidFill>
                  <a:srgbClr val="FFFF00"/>
                </a:solidFill>
              </a:rPr>
              <a:t>Gambar. 2</a:t>
            </a:r>
            <a:r>
              <a:rPr lang="en-US" sz="1800">
                <a:solidFill>
                  <a:schemeClr val="bg1"/>
                </a:solidFill>
              </a:rPr>
              <a:t>.</a:t>
            </a:r>
          </a:p>
          <a:p>
            <a:pPr marL="265113" indent="-265113">
              <a:buFont typeface="Wingdings" pitchFamily="2" charset="2"/>
              <a:buChar char="§"/>
            </a:pPr>
            <a:endParaRPr lang="en-US" sz="80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5C2488-1424-4C30-8DEA-68A974DD0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330" y="368419"/>
            <a:ext cx="3624900" cy="33968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D2E84DF-4443-4326-BE60-A54140B23C83}"/>
              </a:ext>
            </a:extLst>
          </p:cNvPr>
          <p:cNvGrpSpPr/>
          <p:nvPr/>
        </p:nvGrpSpPr>
        <p:grpSpPr>
          <a:xfrm>
            <a:off x="4428964" y="3921077"/>
            <a:ext cx="4248472" cy="2568998"/>
            <a:chOff x="4211960" y="1628800"/>
            <a:chExt cx="4248472" cy="256899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76067DF-873A-4562-A7B4-52AB2909E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1960" y="1628800"/>
              <a:ext cx="4248472" cy="2568998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79046AE-B29F-4A21-ADEC-3A51F76045AE}"/>
                </a:ext>
              </a:extLst>
            </p:cNvPr>
            <p:cNvSpPr/>
            <p:nvPr/>
          </p:nvSpPr>
          <p:spPr>
            <a:xfrm>
              <a:off x="6300192" y="2924944"/>
              <a:ext cx="72008" cy="7200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B313101-5A27-4DA4-9E61-C1C434D8F4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24128" y="2996952"/>
              <a:ext cx="576064" cy="2520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67C7135-FF83-448F-8B69-E1D9B31C1E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2200" y="2816932"/>
              <a:ext cx="253008" cy="1080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B67A72E-EC96-4458-8A0B-2C79A92C43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2200" y="2960948"/>
              <a:ext cx="360040" cy="360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072DBC6-6DDB-4D94-AE05-97F3D7FCC446}"/>
                </a:ext>
              </a:extLst>
            </p:cNvPr>
            <p:cNvCxnSpPr>
              <a:endCxn id="16" idx="6"/>
            </p:cNvCxnSpPr>
            <p:nvPr/>
          </p:nvCxnSpPr>
          <p:spPr>
            <a:xfrm flipH="1">
              <a:off x="6372200" y="2852936"/>
              <a:ext cx="648072" cy="1080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8CEB6DF4-BF4F-4331-87C1-D19F537703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16" r="6741"/>
          <a:stretch/>
        </p:blipFill>
        <p:spPr>
          <a:xfrm>
            <a:off x="242156" y="3765219"/>
            <a:ext cx="3898776" cy="234953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856B907-EBBA-48AB-8485-F0DC68ED68A5}"/>
              </a:ext>
            </a:extLst>
          </p:cNvPr>
          <p:cNvSpPr/>
          <p:nvPr/>
        </p:nvSpPr>
        <p:spPr>
          <a:xfrm>
            <a:off x="3063106" y="4774035"/>
            <a:ext cx="500782" cy="3351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359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Hasil metode rata-rata titik sekawan</a:t>
            </a:r>
            <a:endParaRPr lang="en-US" sz="3800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>
                <a:solidFill>
                  <a:srgbClr val="FFFF00"/>
                </a:solidFill>
              </a:rPr>
              <a:t>.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04A1F-310C-479F-BFC7-125EE36047D1}" type="datetime8">
              <a:rPr lang="en-US" smtClean="0"/>
              <a:pPr/>
              <a:t>2/17/2022 10:39 AM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Adu Manis Persil, DSW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5E44E-0761-44A7-8B5B-A0098FED9ED4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C176B84-97F4-4471-9A80-6EEEFF80A8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16" r="6741"/>
          <a:stretch/>
        </p:blipFill>
        <p:spPr>
          <a:xfrm>
            <a:off x="151429" y="1405382"/>
            <a:ext cx="4854441" cy="2925454"/>
          </a:xfrm>
          <a:prstGeom prst="rect">
            <a:avLst/>
          </a:prstGeom>
        </p:spPr>
      </p:pic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CA8AB7D2-18CB-4623-A738-51C35D55EEFB}"/>
              </a:ext>
            </a:extLst>
          </p:cNvPr>
          <p:cNvSpPr/>
          <p:nvPr/>
        </p:nvSpPr>
        <p:spPr>
          <a:xfrm rot="2074421">
            <a:off x="5026706" y="2978062"/>
            <a:ext cx="607904" cy="322651"/>
          </a:xfrm>
          <a:prstGeom prst="striped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6E0405-C47F-4510-A361-EA7FBE2FF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979" y="3429000"/>
            <a:ext cx="4854441" cy="2935421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9AEC6B3-71F7-4C67-9ECA-373E81DF4028}"/>
              </a:ext>
            </a:extLst>
          </p:cNvPr>
          <p:cNvSpPr txBox="1">
            <a:spLocks/>
          </p:cNvSpPr>
          <p:nvPr/>
        </p:nvSpPr>
        <p:spPr>
          <a:xfrm>
            <a:off x="5726922" y="1933348"/>
            <a:ext cx="3106688" cy="1296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/>
              <a:t>Bentuk, ukuran sisi dan Luas berubah</a:t>
            </a:r>
            <a:endParaRPr lang="en-US" sz="8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C8762D5-A0C8-41E5-92EA-EA6C48DFF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31088"/>
            <a:ext cx="4488466" cy="1143000"/>
          </a:xfrm>
        </p:spPr>
        <p:txBody>
          <a:bodyPr/>
          <a:lstStyle/>
          <a:p>
            <a:r>
              <a:rPr lang="en-US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Persil “Adu Manis”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7F3EE2-2DAD-47C2-AB12-5B8E9D3C3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28B08-130C-4E2C-9E78-57E45B232048}" type="datetime8">
              <a:rPr lang="en-US" smtClean="0"/>
              <a:pPr/>
              <a:t>2/17/2022 5:11 AM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E0DEDE-9AE3-4EFA-A370-EF0644940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Adu Manis Persil, DSW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FA16C2-37D3-4BC0-A900-1B52E3F5C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6B19F-97ED-43D5-8093-3444BE09D990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D3F5B60-B94A-4CE2-87B5-4E17B7220081}"/>
              </a:ext>
            </a:extLst>
          </p:cNvPr>
          <p:cNvSpPr txBox="1">
            <a:spLocks/>
          </p:cNvSpPr>
          <p:nvPr/>
        </p:nvSpPr>
        <p:spPr>
          <a:xfrm>
            <a:off x="457200" y="1243918"/>
            <a:ext cx="3106688" cy="50426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>
                <a:solidFill>
                  <a:schemeClr val="bg1"/>
                </a:solidFill>
              </a:rPr>
              <a:t>Situasi ini mirip dengan pembuatan mosaik foto digital semi-kontrol dengan mengganti foto menjadi persil-persil yang belum terintegrasi dengan konfigurasi </a:t>
            </a:r>
            <a:r>
              <a:rPr lang="en-US" sz="2200" b="1">
                <a:solidFill>
                  <a:srgbClr val="FFFF00"/>
                </a:solidFill>
              </a:rPr>
              <a:t>titik-titik kontrol </a:t>
            </a:r>
            <a:r>
              <a:rPr lang="en-US" sz="2200">
                <a:solidFill>
                  <a:schemeClr val="bg1"/>
                </a:solidFill>
              </a:rPr>
              <a:t>dari persil hasil ukuran terbaru.</a:t>
            </a:r>
          </a:p>
          <a:p>
            <a:pPr marL="265113" indent="-265113">
              <a:buFont typeface="Wingdings" pitchFamily="2" charset="2"/>
              <a:buChar char="§"/>
            </a:pPr>
            <a:r>
              <a:rPr lang="en-US" sz="1800">
                <a:solidFill>
                  <a:schemeClr val="bg1"/>
                </a:solidFill>
              </a:rPr>
              <a:t>Flow diagram dapat dilihat di </a:t>
            </a:r>
            <a:r>
              <a:rPr lang="en-US" sz="1800" b="1">
                <a:solidFill>
                  <a:srgbClr val="FFFF00"/>
                </a:solidFill>
              </a:rPr>
              <a:t>Gambar. 2</a:t>
            </a:r>
            <a:r>
              <a:rPr lang="en-US" sz="1800">
                <a:solidFill>
                  <a:schemeClr val="bg1"/>
                </a:solidFill>
              </a:rPr>
              <a:t>.</a:t>
            </a:r>
          </a:p>
          <a:p>
            <a:pPr marL="265113" indent="-265113">
              <a:buFont typeface="Wingdings" pitchFamily="2" charset="2"/>
              <a:buChar char="§"/>
            </a:pPr>
            <a:endParaRPr lang="en-US" sz="80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18A009-E1B5-4045-9814-2862965B4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325" y="692696"/>
            <a:ext cx="5566351" cy="57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89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6908"/>
          </a:xfrm>
        </p:spPr>
        <p:txBody>
          <a:bodyPr/>
          <a:lstStyle/>
          <a:p>
            <a:r>
              <a:rPr lang="en-US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Persil </a:t>
            </a:r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Block Adjustment </a:t>
            </a:r>
            <a:r>
              <a:rPr lang="en-US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0491"/>
            <a:ext cx="4043362" cy="5026029"/>
          </a:xfrm>
          <a:ln w="3175">
            <a:solidFill>
              <a:srgbClr val="00B0F0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>
                <a:solidFill>
                  <a:schemeClr val="bg1"/>
                </a:solidFill>
              </a:rPr>
              <a:t>Persamaan transformasi </a:t>
            </a:r>
            <a:r>
              <a:rPr lang="en-US" sz="2400" b="1">
                <a:solidFill>
                  <a:srgbClr val="FFFF00"/>
                </a:solidFill>
              </a:rPr>
              <a:t>2-D similikiti </a:t>
            </a:r>
            <a:r>
              <a:rPr lang="en-US" sz="2400">
                <a:solidFill>
                  <a:schemeClr val="bg1"/>
                </a:solidFill>
              </a:rPr>
              <a:t>digunakan untuk  persamaan dalam hitung perataan.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2200" i="1" dirty="0">
                <a:solidFill>
                  <a:schemeClr val="bg1"/>
                </a:solidFill>
              </a:rPr>
              <a:t>X = ax – by + c</a:t>
            </a:r>
            <a:endParaRPr lang="en-US" sz="2200" i="1" baseline="-250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2200" i="1" dirty="0">
                <a:solidFill>
                  <a:schemeClr val="bg1"/>
                </a:solidFill>
              </a:rPr>
              <a:t>Y = </a:t>
            </a:r>
            <a:r>
              <a:rPr lang="en-US" sz="2200" i="1" dirty="0" err="1">
                <a:solidFill>
                  <a:schemeClr val="bg1"/>
                </a:solidFill>
              </a:rPr>
              <a:t>bx</a:t>
            </a:r>
            <a:r>
              <a:rPr lang="en-US" sz="2200" i="1" dirty="0">
                <a:solidFill>
                  <a:schemeClr val="bg1"/>
                </a:solidFill>
              </a:rPr>
              <a:t> + ay + d</a:t>
            </a:r>
            <a:endParaRPr lang="en-US" sz="2200" i="1" baseline="-25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800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b="1">
                <a:solidFill>
                  <a:srgbClr val="FFFF00"/>
                </a:solidFill>
              </a:rPr>
              <a:t>Titik ikat </a:t>
            </a:r>
            <a:r>
              <a:rPr lang="en-US" sz="2400">
                <a:solidFill>
                  <a:schemeClr val="bg1"/>
                </a:solidFill>
              </a:rPr>
              <a:t>adalah vertex POLYGON atau titik batas persil yang mempunyai </a:t>
            </a:r>
            <a:r>
              <a:rPr lang="en-US" sz="2400" b="1">
                <a:solidFill>
                  <a:srgbClr val="FFFF00"/>
                </a:solidFill>
              </a:rPr>
              <a:t>sekutu</a:t>
            </a:r>
            <a:r>
              <a:rPr lang="en-US" sz="2400">
                <a:solidFill>
                  <a:schemeClr val="bg1"/>
                </a:solidFill>
              </a:rPr>
              <a:t> di persil tetangga, sehingga :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2200" i="1" err="1">
                <a:solidFill>
                  <a:srgbClr val="FFFF00"/>
                </a:solidFill>
              </a:rPr>
              <a:t>i</a:t>
            </a:r>
            <a:r>
              <a:rPr lang="en-US" sz="2200" i="1">
                <a:solidFill>
                  <a:schemeClr val="bg1"/>
                </a:solidFill>
              </a:rPr>
              <a:t> </a:t>
            </a:r>
            <a:r>
              <a:rPr lang="en-US" sz="2200">
                <a:solidFill>
                  <a:schemeClr val="bg1"/>
                </a:solidFill>
              </a:rPr>
              <a:t>adalah nomor titik batas, dan</a:t>
            </a:r>
            <a:endParaRPr lang="en-US" sz="2200" dirty="0">
              <a:solidFill>
                <a:schemeClr val="bg1"/>
              </a:solidFill>
            </a:endParaRPr>
          </a:p>
          <a:p>
            <a:pPr marL="633413" indent="0">
              <a:buNone/>
            </a:pPr>
            <a:r>
              <a:rPr lang="en-US" sz="2200" i="1">
                <a:solidFill>
                  <a:srgbClr val="FFFF00"/>
                </a:solidFill>
              </a:rPr>
              <a:t>j</a:t>
            </a:r>
            <a:r>
              <a:rPr lang="en-US" sz="2200">
                <a:solidFill>
                  <a:schemeClr val="bg1"/>
                </a:solidFill>
              </a:rPr>
              <a:t> adalah </a:t>
            </a:r>
            <a:r>
              <a:rPr lang="en-US" sz="2200">
                <a:solidFill>
                  <a:srgbClr val="FFFF00"/>
                </a:solidFill>
              </a:rPr>
              <a:t>nomor persil</a:t>
            </a:r>
            <a:r>
              <a:rPr lang="en-US" sz="220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  <a:p>
            <a:pPr marL="633413" indent="0">
              <a:buNone/>
            </a:pPr>
            <a:endParaRPr lang="en-US" sz="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>
                <a:solidFill>
                  <a:schemeClr val="bg1"/>
                </a:solidFill>
              </a:rPr>
              <a:t>Maka rumus transformasi menjadi :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7592-3258-46C6-B6A7-307E51E3CA6C}" type="datetime8">
              <a:rPr lang="en-US" smtClean="0"/>
              <a:pPr/>
              <a:t>2/17/2022 5:11 AM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Adu Manis Persil, DSW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6B19F-97ED-43D5-8093-3444BE09D990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27798" y="1285860"/>
            <a:ext cx="4043362" cy="5026029"/>
          </a:xfrm>
          <a:prstGeom prst="rect">
            <a:avLst/>
          </a:prstGeom>
          <a:ln w="3175">
            <a:solidFill>
              <a:srgbClr val="00B0F0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X</a:t>
            </a:r>
            <a:r>
              <a:rPr kumimoji="0" lang="en-US" sz="2200" b="0" i="1" u="none" strike="noStrike" kern="120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</a:t>
            </a:r>
            <a:r>
              <a:rPr kumimoji="0" lang="en-US" sz="2200" b="0" i="1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  <a:r>
              <a:rPr kumimoji="0" lang="en-US" sz="2200" b="0" i="1" u="none" strike="noStrike" kern="1200" cap="none" spc="0" normalizeH="0" baseline="-2500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</a:t>
            </a:r>
            <a:r>
              <a:rPr kumimoji="0" lang="en-US" sz="2200" b="0" i="1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x</a:t>
            </a:r>
            <a:r>
              <a:rPr kumimoji="0" lang="en-US" sz="2200" b="0" i="1" u="none" strike="noStrike" kern="1200" cap="none" spc="0" normalizeH="0" baseline="-2500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ji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</a:t>
            </a:r>
            <a:r>
              <a:rPr kumimoji="0" lang="en-US" sz="2200" b="0" i="1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</a:t>
            </a:r>
            <a:r>
              <a:rPr kumimoji="0" lang="en-US" sz="2200" b="0" i="1" u="none" strike="noStrike" kern="1200" cap="none" spc="0" normalizeH="0" baseline="-2500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</a:t>
            </a:r>
            <a:r>
              <a:rPr kumimoji="0" lang="en-US" sz="2200" b="0" i="1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</a:t>
            </a:r>
            <a:r>
              <a:rPr kumimoji="0" lang="en-US" sz="2200" b="0" i="1" u="none" strike="noStrike" kern="1200" cap="none" spc="0" normalizeH="0" baseline="-2500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ji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+ </a:t>
            </a:r>
            <a:r>
              <a:rPr kumimoji="0" lang="en-US" sz="2200" b="0" i="1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r>
              <a:rPr kumimoji="0" lang="en-US" sz="2200" b="0" i="1" u="none" strike="noStrike" kern="1200" cap="none" spc="0" normalizeH="0" baseline="-2500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</a:t>
            </a:r>
            <a:endParaRPr kumimoji="0" lang="en-US" sz="2200" b="0" i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</a:t>
            </a:r>
            <a:r>
              <a:rPr kumimoji="0" lang="en-US" sz="2200" b="0" i="1" u="none" strike="noStrike" kern="120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</a:t>
            </a:r>
            <a:r>
              <a:rPr kumimoji="0" lang="en-US" sz="2200" b="0" i="1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</a:t>
            </a:r>
            <a:r>
              <a:rPr kumimoji="0" lang="en-US" sz="2200" b="0" i="1" u="none" strike="noStrike" kern="1200" cap="none" spc="0" normalizeH="0" baseline="-2500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</a:t>
            </a:r>
            <a:r>
              <a:rPr kumimoji="0" lang="en-US" sz="2200" b="0" i="1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x</a:t>
            </a:r>
            <a:r>
              <a:rPr kumimoji="0" lang="en-US" sz="2200" b="0" i="1" u="none" strike="noStrike" kern="1200" cap="none" spc="0" normalizeH="0" baseline="-2500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ji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+ </a:t>
            </a:r>
            <a:r>
              <a:rPr kumimoji="0" lang="en-US" sz="2200" b="0" i="1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  <a:r>
              <a:rPr kumimoji="0" lang="en-US" sz="2200" b="0" i="1" u="none" strike="noStrike" kern="1200" cap="none" spc="0" normalizeH="0" baseline="-2500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</a:t>
            </a:r>
            <a:r>
              <a:rPr kumimoji="0" lang="en-US" sz="2200" b="0" i="1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</a:t>
            </a:r>
            <a:r>
              <a:rPr kumimoji="0" lang="en-US" sz="2200" b="0" i="1" u="none" strike="noStrike" kern="1200" cap="none" spc="0" normalizeH="0" baseline="-2500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ji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+ </a:t>
            </a:r>
            <a:r>
              <a:rPr kumimoji="0" lang="en-US" sz="2200" b="0" i="1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</a:t>
            </a:r>
            <a:r>
              <a:rPr kumimoji="0" lang="en-US" sz="2200" b="0" i="1" u="none" strike="noStrike" kern="1200" cap="none" spc="0" normalizeH="0" baseline="-2500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</a:t>
            </a:r>
            <a:endParaRPr kumimoji="0" lang="en-US" sz="2200" b="0" i="1" u="none" strike="noStrike" kern="120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800" b="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u="none" strike="noStrike" kern="1200" cap="none" spc="0" normalizeH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Persamaan pengamatan </a:t>
            </a:r>
            <a:r>
              <a:rPr kumimoji="0" lang="en-US" sz="2400" b="0" u="none" strike="noStrike" kern="1200" cap="none" spc="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untuk </a:t>
            </a:r>
            <a:r>
              <a:rPr kumimoji="0" lang="en-US" sz="2400" b="1" u="none" strike="noStrike" kern="1200" cap="none" spc="0" normalizeH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titik kontrol </a:t>
            </a:r>
            <a:r>
              <a:rPr lang="en-US" sz="2400">
                <a:solidFill>
                  <a:schemeClr val="bg1"/>
                </a:solidFill>
              </a:rPr>
              <a:t>adalah:</a:t>
            </a:r>
            <a:endParaRPr kumimoji="0" lang="en-US" sz="2400" b="0" u="none" strike="noStrike" kern="1200" cap="none" spc="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400" b="0" u="none" strike="noStrike" kern="1200" cap="none" spc="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400">
                <a:solidFill>
                  <a:schemeClr val="bg1"/>
                </a:solidFill>
              </a:rPr>
              <a:t>Dalam bentuk matriks</a:t>
            </a:r>
            <a:endParaRPr kumimoji="0" lang="en-US" sz="2400" b="0" u="none" strike="noStrike" kern="1200" cap="none" spc="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43438" y="2960151"/>
            <a:ext cx="4000528" cy="83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en-US" sz="2200" i="1" dirty="0" err="1">
                <a:solidFill>
                  <a:schemeClr val="bg1"/>
                </a:solidFill>
              </a:rPr>
              <a:t>a</a:t>
            </a:r>
            <a:r>
              <a:rPr lang="en-US" sz="2200" i="1" baseline="-25000" dirty="0" err="1">
                <a:solidFill>
                  <a:schemeClr val="bg1"/>
                </a:solidFill>
              </a:rPr>
              <a:t>j</a:t>
            </a:r>
            <a:r>
              <a:rPr lang="en-US" sz="2200" i="1" dirty="0" err="1">
                <a:solidFill>
                  <a:schemeClr val="bg1"/>
                </a:solidFill>
              </a:rPr>
              <a:t>x</a:t>
            </a:r>
            <a:r>
              <a:rPr lang="en-US" sz="2200" i="1" baseline="-25000" dirty="0" err="1">
                <a:solidFill>
                  <a:schemeClr val="bg1"/>
                </a:solidFill>
              </a:rPr>
              <a:t>ji</a:t>
            </a:r>
            <a:r>
              <a:rPr lang="en-US" sz="2200" i="1" dirty="0">
                <a:solidFill>
                  <a:schemeClr val="bg1"/>
                </a:solidFill>
              </a:rPr>
              <a:t> – </a:t>
            </a:r>
            <a:r>
              <a:rPr lang="en-US" sz="2200" i="1" dirty="0" err="1">
                <a:solidFill>
                  <a:schemeClr val="bg1"/>
                </a:solidFill>
              </a:rPr>
              <a:t>b</a:t>
            </a:r>
            <a:r>
              <a:rPr lang="en-US" sz="2200" i="1" baseline="-25000" dirty="0" err="1">
                <a:solidFill>
                  <a:schemeClr val="bg1"/>
                </a:solidFill>
              </a:rPr>
              <a:t>j</a:t>
            </a:r>
            <a:r>
              <a:rPr lang="en-US" sz="2200" i="1" dirty="0" err="1">
                <a:solidFill>
                  <a:schemeClr val="bg1"/>
                </a:solidFill>
              </a:rPr>
              <a:t>y</a:t>
            </a:r>
            <a:r>
              <a:rPr lang="en-US" sz="2200" i="1" baseline="-25000" dirty="0" err="1">
                <a:solidFill>
                  <a:schemeClr val="bg1"/>
                </a:solidFill>
              </a:rPr>
              <a:t>ji</a:t>
            </a:r>
            <a:r>
              <a:rPr lang="en-US" sz="2200" i="1" dirty="0">
                <a:solidFill>
                  <a:schemeClr val="bg1"/>
                </a:solidFill>
              </a:rPr>
              <a:t> + </a:t>
            </a:r>
            <a:r>
              <a:rPr lang="en-US" sz="2200" i="1" dirty="0" err="1">
                <a:solidFill>
                  <a:schemeClr val="bg1"/>
                </a:solidFill>
              </a:rPr>
              <a:t>c</a:t>
            </a:r>
            <a:r>
              <a:rPr lang="en-US" sz="2200" i="1" baseline="-25000" dirty="0" err="1">
                <a:solidFill>
                  <a:schemeClr val="bg1"/>
                </a:solidFill>
              </a:rPr>
              <a:t>j</a:t>
            </a:r>
            <a:r>
              <a:rPr lang="en-US" sz="2200" i="1" dirty="0">
                <a:solidFill>
                  <a:schemeClr val="bg1"/>
                </a:solidFill>
              </a:rPr>
              <a:t> = X</a:t>
            </a:r>
            <a:r>
              <a:rPr lang="en-US" sz="2200" i="1" baseline="-25000" dirty="0">
                <a:solidFill>
                  <a:schemeClr val="bg1"/>
                </a:solidFill>
              </a:rPr>
              <a:t>i</a:t>
            </a:r>
          </a:p>
          <a:p>
            <a:pPr lvl="0" algn="ctr">
              <a:spcBef>
                <a:spcPct val="20000"/>
              </a:spcBef>
              <a:defRPr/>
            </a:pPr>
            <a:r>
              <a:rPr lang="en-US" sz="2200" i="1" dirty="0" err="1">
                <a:solidFill>
                  <a:schemeClr val="bg1"/>
                </a:solidFill>
              </a:rPr>
              <a:t>b</a:t>
            </a:r>
            <a:r>
              <a:rPr lang="en-US" sz="2200" i="1" baseline="-25000" dirty="0" err="1">
                <a:solidFill>
                  <a:schemeClr val="bg1"/>
                </a:solidFill>
              </a:rPr>
              <a:t>j</a:t>
            </a:r>
            <a:r>
              <a:rPr lang="en-US" sz="2200" i="1" dirty="0" err="1">
                <a:solidFill>
                  <a:schemeClr val="bg1"/>
                </a:solidFill>
              </a:rPr>
              <a:t>x</a:t>
            </a:r>
            <a:r>
              <a:rPr lang="en-US" sz="2200" i="1" baseline="-25000" dirty="0" err="1">
                <a:solidFill>
                  <a:schemeClr val="bg1"/>
                </a:solidFill>
              </a:rPr>
              <a:t>ji</a:t>
            </a:r>
            <a:r>
              <a:rPr lang="en-US" sz="2200" i="1" dirty="0">
                <a:solidFill>
                  <a:schemeClr val="bg1"/>
                </a:solidFill>
              </a:rPr>
              <a:t> + </a:t>
            </a:r>
            <a:r>
              <a:rPr lang="en-US" sz="2200" i="1" dirty="0" err="1">
                <a:solidFill>
                  <a:schemeClr val="bg1"/>
                </a:solidFill>
              </a:rPr>
              <a:t>a</a:t>
            </a:r>
            <a:r>
              <a:rPr lang="en-US" sz="2200" i="1" baseline="-25000" dirty="0" err="1">
                <a:solidFill>
                  <a:schemeClr val="bg1"/>
                </a:solidFill>
              </a:rPr>
              <a:t>j</a:t>
            </a:r>
            <a:r>
              <a:rPr lang="en-US" sz="2200" i="1" dirty="0" err="1">
                <a:solidFill>
                  <a:schemeClr val="bg1"/>
                </a:solidFill>
              </a:rPr>
              <a:t>y</a:t>
            </a:r>
            <a:r>
              <a:rPr lang="en-US" sz="2200" i="1" baseline="-25000" dirty="0" err="1">
                <a:solidFill>
                  <a:schemeClr val="bg1"/>
                </a:solidFill>
              </a:rPr>
              <a:t>ji</a:t>
            </a:r>
            <a:r>
              <a:rPr lang="en-US" sz="2200" i="1" dirty="0">
                <a:solidFill>
                  <a:schemeClr val="bg1"/>
                </a:solidFill>
              </a:rPr>
              <a:t> + </a:t>
            </a:r>
            <a:r>
              <a:rPr lang="en-US" sz="2200" i="1" dirty="0" err="1">
                <a:solidFill>
                  <a:schemeClr val="bg1"/>
                </a:solidFill>
              </a:rPr>
              <a:t>d</a:t>
            </a:r>
            <a:r>
              <a:rPr lang="en-US" sz="2200" i="1" baseline="-25000" dirty="0" err="1">
                <a:solidFill>
                  <a:schemeClr val="bg1"/>
                </a:solidFill>
              </a:rPr>
              <a:t>j</a:t>
            </a:r>
            <a:r>
              <a:rPr lang="en-US" sz="2200" i="1" dirty="0">
                <a:solidFill>
                  <a:schemeClr val="bg1"/>
                </a:solidFill>
              </a:rPr>
              <a:t> = Y</a:t>
            </a:r>
            <a:r>
              <a:rPr lang="en-US" sz="2200" i="1" baseline="-25000" dirty="0">
                <a:solidFill>
                  <a:schemeClr val="bg1"/>
                </a:solidFill>
              </a:rPr>
              <a:t>i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4859338" y="4400550"/>
          <a:ext cx="3627437" cy="172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0" name="Equation" r:id="rId3" imgW="1981080" imgH="939600" progId="Equation.3">
                  <p:embed/>
                </p:oleObj>
              </mc:Choice>
              <mc:Fallback>
                <p:oleObj name="Equation" r:id="rId3" imgW="1981080" imgH="939600" progId="Equation.3">
                  <p:embed/>
                  <p:pic>
                    <p:nvPicPr>
                      <p:cNvPr id="0" name="Picture 2" descr="Parchment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4400550"/>
                        <a:ext cx="3627437" cy="1720850"/>
                      </a:xfrm>
                      <a:prstGeom prst="rect">
                        <a:avLst/>
                      </a:prstGeom>
                      <a:blipFill dpi="0" rotWithShape="0">
                        <a:blip r:embed="rId5"/>
                        <a:srcRect/>
                        <a:tile tx="0" ty="0" sx="100000" sy="100000" flip="none" algn="tl"/>
                      </a:blip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6908"/>
          </a:xfrm>
        </p:spPr>
        <p:txBody>
          <a:bodyPr/>
          <a:lstStyle/>
          <a:p>
            <a:r>
              <a:rPr lang="en-US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Persil </a:t>
            </a:r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Block Adjustment </a:t>
            </a:r>
            <a:r>
              <a:rPr lang="en-US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0491"/>
            <a:ext cx="8186766" cy="5026029"/>
          </a:xfrm>
          <a:ln w="3175">
            <a:solidFill>
              <a:srgbClr val="00B0F0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>
                <a:solidFill>
                  <a:schemeClr val="bg1"/>
                </a:solidFill>
              </a:rPr>
              <a:t>Persamaan pengamatan untuk </a:t>
            </a:r>
            <a:r>
              <a:rPr lang="en-US" sz="2400" b="1">
                <a:solidFill>
                  <a:srgbClr val="FFFF00"/>
                </a:solidFill>
              </a:rPr>
              <a:t>titik batas </a:t>
            </a:r>
            <a:r>
              <a:rPr lang="en-US" sz="2400">
                <a:solidFill>
                  <a:schemeClr val="bg1"/>
                </a:solidFill>
              </a:rPr>
              <a:t>adalah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>
                <a:solidFill>
                  <a:schemeClr val="bg1"/>
                </a:solidFill>
              </a:rPr>
              <a:t>Dalam bentuk matriks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b="1">
                <a:solidFill>
                  <a:srgbClr val="FFFF00"/>
                </a:solidFill>
              </a:rPr>
              <a:t>Hitung perataan kuadrat terkecil metode parameter </a:t>
            </a:r>
            <a:r>
              <a:rPr lang="en-US" sz="2400">
                <a:solidFill>
                  <a:schemeClr val="bg1"/>
                </a:solidFill>
              </a:rPr>
              <a:t>digunakan untuk menghitung parameter transformasi untuk setiap persil, dan koordinat titik batas terkoreksi secara simultan.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7592-3258-46C6-B6A7-307E51E3CA6C}" type="datetime8">
              <a:rPr lang="en-US" smtClean="0"/>
              <a:pPr/>
              <a:t>2/17/2022 5:11 AM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Adu Manis Persil, DSW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6B19F-97ED-43D5-8093-3444BE09D990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5286" y="1628302"/>
            <a:ext cx="8158680" cy="83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en-US" sz="2200" i="1" dirty="0" err="1">
                <a:solidFill>
                  <a:schemeClr val="bg1"/>
                </a:solidFill>
              </a:rPr>
              <a:t>a</a:t>
            </a:r>
            <a:r>
              <a:rPr lang="en-US" sz="2200" i="1" baseline="-25000" dirty="0" err="1">
                <a:solidFill>
                  <a:schemeClr val="bg1"/>
                </a:solidFill>
              </a:rPr>
              <a:t>j</a:t>
            </a:r>
            <a:r>
              <a:rPr lang="en-US" sz="2200" i="1" dirty="0" err="1">
                <a:solidFill>
                  <a:schemeClr val="bg1"/>
                </a:solidFill>
              </a:rPr>
              <a:t>x</a:t>
            </a:r>
            <a:r>
              <a:rPr lang="en-US" sz="2200" i="1" baseline="-25000" dirty="0" err="1">
                <a:solidFill>
                  <a:schemeClr val="bg1"/>
                </a:solidFill>
              </a:rPr>
              <a:t>ji</a:t>
            </a:r>
            <a:r>
              <a:rPr lang="en-US" sz="2200" i="1" dirty="0">
                <a:solidFill>
                  <a:schemeClr val="bg1"/>
                </a:solidFill>
              </a:rPr>
              <a:t> – </a:t>
            </a:r>
            <a:r>
              <a:rPr lang="en-US" sz="2200" i="1" dirty="0" err="1">
                <a:solidFill>
                  <a:schemeClr val="bg1"/>
                </a:solidFill>
              </a:rPr>
              <a:t>b</a:t>
            </a:r>
            <a:r>
              <a:rPr lang="en-US" sz="2200" i="1" baseline="-25000" dirty="0" err="1">
                <a:solidFill>
                  <a:schemeClr val="bg1"/>
                </a:solidFill>
              </a:rPr>
              <a:t>j</a:t>
            </a:r>
            <a:r>
              <a:rPr lang="en-US" sz="2200" i="1" dirty="0" err="1">
                <a:solidFill>
                  <a:schemeClr val="bg1"/>
                </a:solidFill>
              </a:rPr>
              <a:t>y</a:t>
            </a:r>
            <a:r>
              <a:rPr lang="en-US" sz="2200" i="1" baseline="-25000" dirty="0" err="1">
                <a:solidFill>
                  <a:schemeClr val="bg1"/>
                </a:solidFill>
              </a:rPr>
              <a:t>ji</a:t>
            </a:r>
            <a:r>
              <a:rPr lang="en-US" sz="2200" i="1" dirty="0">
                <a:solidFill>
                  <a:schemeClr val="bg1"/>
                </a:solidFill>
              </a:rPr>
              <a:t> + </a:t>
            </a:r>
            <a:r>
              <a:rPr lang="en-US" sz="2200" i="1" dirty="0" err="1">
                <a:solidFill>
                  <a:schemeClr val="bg1"/>
                </a:solidFill>
              </a:rPr>
              <a:t>c</a:t>
            </a:r>
            <a:r>
              <a:rPr lang="en-US" sz="2200" i="1" baseline="-25000" dirty="0" err="1">
                <a:solidFill>
                  <a:schemeClr val="bg1"/>
                </a:solidFill>
              </a:rPr>
              <a:t>j</a:t>
            </a:r>
            <a:r>
              <a:rPr lang="en-US" sz="2200" i="1" dirty="0">
                <a:solidFill>
                  <a:schemeClr val="bg1"/>
                </a:solidFill>
              </a:rPr>
              <a:t> – X</a:t>
            </a:r>
            <a:r>
              <a:rPr lang="en-US" sz="2200" i="1" baseline="-25000" dirty="0">
                <a:solidFill>
                  <a:schemeClr val="bg1"/>
                </a:solidFill>
              </a:rPr>
              <a:t>i</a:t>
            </a:r>
            <a:r>
              <a:rPr lang="en-US" sz="2200" i="1" dirty="0">
                <a:solidFill>
                  <a:schemeClr val="bg1"/>
                </a:solidFill>
              </a:rPr>
              <a:t> = 0</a:t>
            </a:r>
            <a:endParaRPr lang="en-US" sz="2200" i="1" baseline="-25000" dirty="0">
              <a:solidFill>
                <a:schemeClr val="bg1"/>
              </a:solidFill>
            </a:endParaRPr>
          </a:p>
          <a:p>
            <a:pPr lvl="0" algn="ctr">
              <a:spcBef>
                <a:spcPct val="20000"/>
              </a:spcBef>
              <a:defRPr/>
            </a:pPr>
            <a:r>
              <a:rPr lang="en-US" sz="2200" i="1" dirty="0" err="1">
                <a:solidFill>
                  <a:schemeClr val="bg1"/>
                </a:solidFill>
              </a:rPr>
              <a:t>b</a:t>
            </a:r>
            <a:r>
              <a:rPr lang="en-US" sz="2200" i="1" baseline="-25000" dirty="0" err="1">
                <a:solidFill>
                  <a:schemeClr val="bg1"/>
                </a:solidFill>
              </a:rPr>
              <a:t>j</a:t>
            </a:r>
            <a:r>
              <a:rPr lang="en-US" sz="2200" i="1" dirty="0" err="1">
                <a:solidFill>
                  <a:schemeClr val="bg1"/>
                </a:solidFill>
              </a:rPr>
              <a:t>x</a:t>
            </a:r>
            <a:r>
              <a:rPr lang="en-US" sz="2200" i="1" baseline="-25000" dirty="0" err="1">
                <a:solidFill>
                  <a:schemeClr val="bg1"/>
                </a:solidFill>
              </a:rPr>
              <a:t>ji</a:t>
            </a:r>
            <a:r>
              <a:rPr lang="en-US" sz="2200" i="1" dirty="0">
                <a:solidFill>
                  <a:schemeClr val="bg1"/>
                </a:solidFill>
              </a:rPr>
              <a:t> + </a:t>
            </a:r>
            <a:r>
              <a:rPr lang="en-US" sz="2200" i="1" dirty="0" err="1">
                <a:solidFill>
                  <a:schemeClr val="bg1"/>
                </a:solidFill>
              </a:rPr>
              <a:t>a</a:t>
            </a:r>
            <a:r>
              <a:rPr lang="en-US" sz="2200" i="1" baseline="-25000" dirty="0" err="1">
                <a:solidFill>
                  <a:schemeClr val="bg1"/>
                </a:solidFill>
              </a:rPr>
              <a:t>j</a:t>
            </a:r>
            <a:r>
              <a:rPr lang="en-US" sz="2200" i="1" dirty="0" err="1">
                <a:solidFill>
                  <a:schemeClr val="bg1"/>
                </a:solidFill>
              </a:rPr>
              <a:t>y</a:t>
            </a:r>
            <a:r>
              <a:rPr lang="en-US" sz="2200" i="1" baseline="-25000" dirty="0" err="1">
                <a:solidFill>
                  <a:schemeClr val="bg1"/>
                </a:solidFill>
              </a:rPr>
              <a:t>ji</a:t>
            </a:r>
            <a:r>
              <a:rPr lang="en-US" sz="2200" i="1" dirty="0">
                <a:solidFill>
                  <a:schemeClr val="bg1"/>
                </a:solidFill>
              </a:rPr>
              <a:t> + </a:t>
            </a:r>
            <a:r>
              <a:rPr lang="en-US" sz="2200" i="1" dirty="0" err="1">
                <a:solidFill>
                  <a:schemeClr val="bg1"/>
                </a:solidFill>
              </a:rPr>
              <a:t>d</a:t>
            </a:r>
            <a:r>
              <a:rPr lang="en-US" sz="2200" i="1" baseline="-25000" dirty="0" err="1">
                <a:solidFill>
                  <a:schemeClr val="bg1"/>
                </a:solidFill>
              </a:rPr>
              <a:t>j</a:t>
            </a:r>
            <a:r>
              <a:rPr lang="en-US" sz="2200" i="1" dirty="0">
                <a:solidFill>
                  <a:schemeClr val="bg1"/>
                </a:solidFill>
              </a:rPr>
              <a:t> – Y</a:t>
            </a:r>
            <a:r>
              <a:rPr lang="en-US" sz="2200" i="1" baseline="-25000" dirty="0">
                <a:solidFill>
                  <a:schemeClr val="bg1"/>
                </a:solidFill>
              </a:rPr>
              <a:t>i</a:t>
            </a:r>
            <a:r>
              <a:rPr lang="en-US" sz="2200" i="1" dirty="0">
                <a:solidFill>
                  <a:schemeClr val="bg1"/>
                </a:solidFill>
              </a:rPr>
              <a:t> = 0</a:t>
            </a:r>
            <a:endParaRPr lang="en-US" sz="2200" i="1" baseline="-25000" dirty="0">
              <a:solidFill>
                <a:schemeClr val="bg1"/>
              </a:solidFill>
            </a:endParaRPr>
          </a:p>
        </p:txBody>
      </p:sp>
      <p:graphicFrame>
        <p:nvGraphicFramePr>
          <p:cNvPr id="2051" name="Object 2" descr="Parchment"/>
          <p:cNvGraphicFramePr>
            <a:graphicFrameLocks noChangeAspect="1"/>
          </p:cNvGraphicFramePr>
          <p:nvPr/>
        </p:nvGraphicFramePr>
        <p:xfrm>
          <a:off x="2027238" y="3063875"/>
          <a:ext cx="4999037" cy="168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5" name="Equation" r:id="rId3" imgW="2793960" imgH="939600" progId="Equation.3">
                  <p:embed/>
                </p:oleObj>
              </mc:Choice>
              <mc:Fallback>
                <p:oleObj name="Equation" r:id="rId3" imgW="2793960" imgH="939600" progId="Equation.3">
                  <p:embed/>
                  <p:pic>
                    <p:nvPicPr>
                      <p:cNvPr id="0" name="Object 2" descr="Parchment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7238" y="3063875"/>
                        <a:ext cx="4999037" cy="1681163"/>
                      </a:xfrm>
                      <a:prstGeom prst="rect">
                        <a:avLst/>
                      </a:prstGeom>
                      <a:blipFill dpi="0" rotWithShape="0">
                        <a:blip r:embed="rId5"/>
                        <a:srcRect/>
                        <a:tile tx="0" ty="0" sx="100000" sy="100000" flip="none" algn="tl"/>
                      </a:blip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3CADD8-4D07-4AD1-9247-9175574B5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49" y="1675947"/>
            <a:ext cx="2544467" cy="3710680"/>
          </a:xfrm>
          <a:prstGeom prst="rect">
            <a:avLst/>
          </a:prstGeom>
        </p:spPr>
      </p:pic>
      <p:sp>
        <p:nvSpPr>
          <p:cNvPr id="1843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fld id="{F85419EE-96C8-4730-9D90-4B34169D2AD1}" type="slidenum">
              <a:rPr lang="en-US" smtClean="0">
                <a:latin typeface="Arial" charset="0"/>
              </a:rPr>
              <a:pPr/>
              <a:t>7</a:t>
            </a:fld>
            <a:endParaRPr lang="en-US">
              <a:latin typeface="Arial" charset="0"/>
            </a:endParaRPr>
          </a:p>
        </p:txBody>
      </p:sp>
      <p:sp>
        <p:nvSpPr>
          <p:cNvPr id="18435" name="Text Box 2"/>
          <p:cNvSpPr txBox="1">
            <a:spLocks noChangeArrowheads="1"/>
          </p:cNvSpPr>
          <p:nvPr/>
        </p:nvSpPr>
        <p:spPr bwMode="auto">
          <a:xfrm>
            <a:off x="457200" y="276520"/>
            <a:ext cx="82296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Contoh</a:t>
            </a:r>
            <a:r>
              <a:rPr 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 </a:t>
            </a:r>
            <a:r>
              <a:rPr lang="en-US" sz="24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Perataan</a:t>
            </a:r>
            <a:r>
              <a:rPr 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Blok Persil </a:t>
            </a:r>
            <a:r>
              <a:rPr lang="en-US" sz="24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untuk</a:t>
            </a:r>
            <a:r>
              <a:rPr 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Blok </a:t>
            </a:r>
            <a:r>
              <a:rPr lang="en-US" sz="24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dengan</a:t>
            </a:r>
            <a:r>
              <a:rPr 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Persil (1 Persil dianggap fixed)</a:t>
            </a:r>
            <a:endParaRPr lang="en-US" sz="2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spcBef>
                <a:spcPct val="50000"/>
              </a:spcBef>
            </a:pPr>
            <a:r>
              <a:rPr lang="en-US" sz="24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(Triangulasi </a:t>
            </a:r>
            <a:r>
              <a:rPr lang="en-US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dalam</a:t>
            </a:r>
            <a:r>
              <a:rPr lang="en-US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Planimetri</a:t>
            </a:r>
            <a:r>
              <a:rPr lang="en-US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Metode</a:t>
            </a:r>
            <a:r>
              <a:rPr lang="en-US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M-4)</a:t>
            </a:r>
          </a:p>
        </p:txBody>
      </p:sp>
      <p:sp>
        <p:nvSpPr>
          <p:cNvPr id="18437" name="Text Box 4"/>
          <p:cNvSpPr txBox="1">
            <a:spLocks noChangeArrowheads="1"/>
          </p:cNvSpPr>
          <p:nvPr/>
        </p:nvSpPr>
        <p:spPr bwMode="auto">
          <a:xfrm>
            <a:off x="4052887" y="1661515"/>
            <a:ext cx="4633913" cy="473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200" b="1" dirty="0" err="1">
                <a:solidFill>
                  <a:srgbClr val="FFFF00"/>
                </a:solidFill>
              </a:rPr>
              <a:t>Pembentukan</a:t>
            </a:r>
            <a:r>
              <a:rPr lang="en-US" sz="2200" b="1" dirty="0">
                <a:solidFill>
                  <a:srgbClr val="FFFF00"/>
                </a:solidFill>
              </a:rPr>
              <a:t> </a:t>
            </a:r>
            <a:r>
              <a:rPr lang="en-US" sz="2200" b="1" dirty="0" err="1">
                <a:solidFill>
                  <a:srgbClr val="FFFF00"/>
                </a:solidFill>
              </a:rPr>
              <a:t>Persamaan</a:t>
            </a:r>
            <a:r>
              <a:rPr lang="en-US" sz="2200" b="1" dirty="0">
                <a:solidFill>
                  <a:srgbClr val="FFFF00"/>
                </a:solidFill>
              </a:rPr>
              <a:t> </a:t>
            </a:r>
            <a:r>
              <a:rPr lang="en-US" sz="2200" b="1">
                <a:solidFill>
                  <a:srgbClr val="FFFF00"/>
                </a:solidFill>
              </a:rPr>
              <a:t>per Persil </a:t>
            </a:r>
            <a:r>
              <a:rPr lang="en-US" sz="2200" b="1" dirty="0">
                <a:solidFill>
                  <a:srgbClr val="FFFF00"/>
                </a:solidFill>
              </a:rPr>
              <a:t>:</a:t>
            </a:r>
          </a:p>
          <a:p>
            <a:endParaRPr lang="en-US" sz="800" dirty="0"/>
          </a:p>
          <a:p>
            <a:r>
              <a:rPr lang="en-US" sz="2000" b="1">
                <a:solidFill>
                  <a:srgbClr val="FFFF00"/>
                </a:solidFill>
              </a:rPr>
              <a:t>Persil </a:t>
            </a:r>
            <a:r>
              <a:rPr lang="en-US" sz="2000" b="1" dirty="0">
                <a:solidFill>
                  <a:srgbClr val="FFFF00"/>
                </a:solidFill>
              </a:rPr>
              <a:t>1 </a:t>
            </a:r>
            <a:r>
              <a:rPr lang="en-US" sz="2000" b="1" dirty="0"/>
              <a:t>;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dirty="0" err="1"/>
              <a:t>Titik</a:t>
            </a:r>
            <a:r>
              <a:rPr lang="en-US" sz="2000" dirty="0"/>
              <a:t> </a:t>
            </a:r>
            <a:r>
              <a:rPr lang="en-US" sz="2000" dirty="0" err="1"/>
              <a:t>kontrol</a:t>
            </a:r>
            <a:r>
              <a:rPr lang="en-US" sz="2000" dirty="0"/>
              <a:t> </a:t>
            </a:r>
            <a:r>
              <a:rPr lang="en-US" sz="2000"/>
              <a:t>: 0 </a:t>
            </a:r>
            <a:r>
              <a:rPr lang="en-US" sz="2000" dirty="0"/>
              <a:t>x 2 </a:t>
            </a:r>
            <a:r>
              <a:rPr lang="en-US" sz="2000"/>
              <a:t>= 0 </a:t>
            </a:r>
            <a:r>
              <a:rPr lang="en-US" sz="2000" dirty="0"/>
              <a:t>pers.</a:t>
            </a:r>
          </a:p>
          <a:p>
            <a:r>
              <a:rPr lang="en-US" sz="2000"/>
              <a:t>                </a:t>
            </a:r>
            <a:r>
              <a:rPr lang="en-US" sz="2000" dirty="0" err="1"/>
              <a:t>Titik</a:t>
            </a:r>
            <a:r>
              <a:rPr lang="en-US" sz="2000" dirty="0"/>
              <a:t> </a:t>
            </a:r>
            <a:r>
              <a:rPr lang="en-US" sz="2000" dirty="0" err="1"/>
              <a:t>ikat</a:t>
            </a:r>
            <a:r>
              <a:rPr lang="en-US" sz="2000" dirty="0"/>
              <a:t>       </a:t>
            </a:r>
            <a:r>
              <a:rPr lang="en-US" sz="2000"/>
              <a:t>: 0 </a:t>
            </a:r>
            <a:r>
              <a:rPr lang="en-US" sz="2000" dirty="0"/>
              <a:t>x 2 </a:t>
            </a:r>
            <a:r>
              <a:rPr lang="en-US" sz="2000"/>
              <a:t>= 0 </a:t>
            </a:r>
            <a:r>
              <a:rPr lang="en-US" sz="2000" dirty="0"/>
              <a:t>pers.</a:t>
            </a:r>
          </a:p>
          <a:p>
            <a:r>
              <a:rPr lang="en-US" sz="2000" dirty="0"/>
              <a:t>                                                            </a:t>
            </a:r>
            <a:r>
              <a:rPr lang="en-US" sz="2000" b="1">
                <a:solidFill>
                  <a:srgbClr val="FFFF00"/>
                </a:solidFill>
                <a:sym typeface="Wingdings" pitchFamily="2" charset="2"/>
              </a:rPr>
              <a:t></a:t>
            </a:r>
            <a:r>
              <a:rPr lang="en-US" sz="2000" b="1">
                <a:solidFill>
                  <a:srgbClr val="FFFF00"/>
                </a:solidFill>
              </a:rPr>
              <a:t> 0 </a:t>
            </a:r>
            <a:r>
              <a:rPr lang="en-US" sz="2000" b="1" dirty="0">
                <a:solidFill>
                  <a:srgbClr val="FFFF00"/>
                </a:solidFill>
              </a:rPr>
              <a:t>pers.</a:t>
            </a:r>
          </a:p>
          <a:p>
            <a:r>
              <a:rPr lang="en-US" sz="2000" b="1">
                <a:solidFill>
                  <a:srgbClr val="FFFF00"/>
                </a:solidFill>
              </a:rPr>
              <a:t>Persil </a:t>
            </a:r>
            <a:r>
              <a:rPr lang="en-US" sz="2000" b="1" dirty="0">
                <a:solidFill>
                  <a:srgbClr val="FFFF00"/>
                </a:solidFill>
              </a:rPr>
              <a:t>2 </a:t>
            </a:r>
            <a:r>
              <a:rPr lang="en-US" sz="2000" b="1" dirty="0"/>
              <a:t>;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dirty="0" err="1"/>
              <a:t>Titik</a:t>
            </a:r>
            <a:r>
              <a:rPr lang="en-US" sz="2000" dirty="0"/>
              <a:t> </a:t>
            </a:r>
            <a:r>
              <a:rPr lang="en-US" sz="2000" dirty="0" err="1"/>
              <a:t>kontrol</a:t>
            </a:r>
            <a:r>
              <a:rPr lang="en-US" sz="2000" dirty="0"/>
              <a:t> </a:t>
            </a:r>
            <a:r>
              <a:rPr lang="en-US" sz="2000"/>
              <a:t>: 2 </a:t>
            </a:r>
            <a:r>
              <a:rPr lang="en-US" sz="2000" dirty="0"/>
              <a:t>x 2 </a:t>
            </a:r>
            <a:r>
              <a:rPr lang="en-US" sz="2000"/>
              <a:t>= 4 </a:t>
            </a:r>
            <a:r>
              <a:rPr lang="en-US" sz="2000" dirty="0"/>
              <a:t>pers.</a:t>
            </a:r>
          </a:p>
          <a:p>
            <a:r>
              <a:rPr lang="en-US" sz="2000"/>
              <a:t>                </a:t>
            </a:r>
            <a:r>
              <a:rPr lang="en-US" sz="2000" dirty="0" err="1"/>
              <a:t>Titik</a:t>
            </a:r>
            <a:r>
              <a:rPr lang="en-US" sz="2000" dirty="0"/>
              <a:t> </a:t>
            </a:r>
            <a:r>
              <a:rPr lang="en-US" sz="2000" dirty="0" err="1"/>
              <a:t>ikat</a:t>
            </a:r>
            <a:r>
              <a:rPr lang="en-US" sz="2000" dirty="0"/>
              <a:t>       </a:t>
            </a:r>
            <a:r>
              <a:rPr lang="en-US" sz="2000"/>
              <a:t>: 2 </a:t>
            </a:r>
            <a:r>
              <a:rPr lang="en-US" sz="2000" dirty="0"/>
              <a:t>x 2 </a:t>
            </a:r>
            <a:r>
              <a:rPr lang="en-US" sz="2000"/>
              <a:t>= 4 </a:t>
            </a:r>
            <a:r>
              <a:rPr lang="en-US" sz="2000" dirty="0"/>
              <a:t>pers.</a:t>
            </a:r>
          </a:p>
          <a:p>
            <a:r>
              <a:rPr lang="en-US" sz="2000" dirty="0"/>
              <a:t>                                                            </a:t>
            </a:r>
            <a:r>
              <a:rPr lang="en-US" sz="2000" b="1" dirty="0">
                <a:solidFill>
                  <a:srgbClr val="FFFF00"/>
                </a:solidFill>
                <a:sym typeface="Wingdings" pitchFamily="2" charset="2"/>
              </a:rPr>
              <a:t></a:t>
            </a:r>
            <a:r>
              <a:rPr lang="en-US" sz="2000" b="1" dirty="0">
                <a:solidFill>
                  <a:srgbClr val="FFFF00"/>
                </a:solidFill>
              </a:rPr>
              <a:t> 8 pers.</a:t>
            </a:r>
          </a:p>
          <a:p>
            <a:r>
              <a:rPr lang="en-US" sz="2000" b="1">
                <a:solidFill>
                  <a:srgbClr val="FFFF00"/>
                </a:solidFill>
              </a:rPr>
              <a:t>Persil </a:t>
            </a:r>
            <a:r>
              <a:rPr lang="en-US" sz="2000" b="1" dirty="0">
                <a:solidFill>
                  <a:srgbClr val="FFFF00"/>
                </a:solidFill>
              </a:rPr>
              <a:t>3 </a:t>
            </a:r>
            <a:r>
              <a:rPr lang="en-US" sz="2000" b="1" dirty="0"/>
              <a:t>;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dirty="0" err="1"/>
              <a:t>Titik</a:t>
            </a:r>
            <a:r>
              <a:rPr lang="en-US" sz="2000" dirty="0"/>
              <a:t> </a:t>
            </a:r>
            <a:r>
              <a:rPr lang="en-US" sz="2000" dirty="0" err="1"/>
              <a:t>kontrol</a:t>
            </a:r>
            <a:r>
              <a:rPr lang="en-US" sz="2000" dirty="0"/>
              <a:t> : 1 x 2 = 2 pers.</a:t>
            </a:r>
          </a:p>
          <a:p>
            <a:r>
              <a:rPr lang="en-US" sz="2000"/>
              <a:t>                </a:t>
            </a:r>
            <a:r>
              <a:rPr lang="en-US" sz="2000" dirty="0" err="1"/>
              <a:t>Titik</a:t>
            </a:r>
            <a:r>
              <a:rPr lang="en-US" sz="2000" dirty="0"/>
              <a:t> </a:t>
            </a:r>
            <a:r>
              <a:rPr lang="en-US" sz="2000" dirty="0" err="1"/>
              <a:t>ikat</a:t>
            </a:r>
            <a:r>
              <a:rPr lang="en-US" sz="2000" dirty="0"/>
              <a:t>       : 3 x 2 = 6 pers.</a:t>
            </a:r>
          </a:p>
          <a:p>
            <a:r>
              <a:rPr lang="en-US" sz="2000" dirty="0"/>
              <a:t>                                                            </a:t>
            </a:r>
            <a:r>
              <a:rPr lang="en-US" sz="2000" b="1" dirty="0">
                <a:solidFill>
                  <a:srgbClr val="FFFF00"/>
                </a:solidFill>
                <a:sym typeface="Wingdings" pitchFamily="2" charset="2"/>
              </a:rPr>
              <a:t></a:t>
            </a:r>
            <a:r>
              <a:rPr lang="en-US" sz="2000" b="1" dirty="0">
                <a:solidFill>
                  <a:srgbClr val="FFFF00"/>
                </a:solidFill>
              </a:rPr>
              <a:t> 8 pers.</a:t>
            </a:r>
          </a:p>
          <a:p>
            <a:r>
              <a:rPr lang="en-US" sz="2000" b="1">
                <a:solidFill>
                  <a:srgbClr val="FFFF00"/>
                </a:solidFill>
              </a:rPr>
              <a:t>Persil </a:t>
            </a:r>
            <a:r>
              <a:rPr lang="en-US" sz="2000" b="1" dirty="0">
                <a:solidFill>
                  <a:srgbClr val="FFFF00"/>
                </a:solidFill>
              </a:rPr>
              <a:t>4 </a:t>
            </a:r>
            <a:r>
              <a:rPr lang="en-US" sz="2000" b="1" dirty="0"/>
              <a:t>;</a:t>
            </a:r>
            <a:r>
              <a:rPr lang="en-US" sz="2000" b="1" dirty="0">
                <a:solidFill>
                  <a:srgbClr val="FFFF00"/>
                </a:solidFill>
              </a:rPr>
              <a:t> </a:t>
            </a:r>
            <a:r>
              <a:rPr lang="en-US" sz="2000" dirty="0" err="1"/>
              <a:t>Titik</a:t>
            </a:r>
            <a:r>
              <a:rPr lang="en-US" sz="2000" dirty="0"/>
              <a:t> </a:t>
            </a:r>
            <a:r>
              <a:rPr lang="en-US" sz="2000" dirty="0" err="1"/>
              <a:t>kontrol</a:t>
            </a:r>
            <a:r>
              <a:rPr lang="en-US" sz="2000" dirty="0"/>
              <a:t> </a:t>
            </a:r>
            <a:r>
              <a:rPr lang="en-US" sz="2000"/>
              <a:t>: 2 </a:t>
            </a:r>
            <a:r>
              <a:rPr lang="en-US" sz="2000" dirty="0"/>
              <a:t>x 2 </a:t>
            </a:r>
            <a:r>
              <a:rPr lang="en-US" sz="2000"/>
              <a:t>= 4 </a:t>
            </a:r>
            <a:r>
              <a:rPr lang="en-US" sz="2000" dirty="0"/>
              <a:t>pers.</a:t>
            </a:r>
          </a:p>
          <a:p>
            <a:r>
              <a:rPr lang="en-US" sz="2000"/>
              <a:t>                </a:t>
            </a:r>
            <a:r>
              <a:rPr lang="en-US" sz="2000" dirty="0" err="1"/>
              <a:t>Titik</a:t>
            </a:r>
            <a:r>
              <a:rPr lang="en-US" sz="2000" dirty="0"/>
              <a:t> </a:t>
            </a:r>
            <a:r>
              <a:rPr lang="en-US" sz="2000" dirty="0" err="1"/>
              <a:t>ikat</a:t>
            </a:r>
            <a:r>
              <a:rPr lang="en-US" sz="2000" dirty="0"/>
              <a:t>       </a:t>
            </a:r>
            <a:r>
              <a:rPr lang="en-US" sz="2000"/>
              <a:t>: 2 </a:t>
            </a:r>
            <a:r>
              <a:rPr lang="en-US" sz="2000" dirty="0"/>
              <a:t>x 2 </a:t>
            </a:r>
            <a:r>
              <a:rPr lang="en-US" sz="2000"/>
              <a:t>= 4 </a:t>
            </a:r>
            <a:r>
              <a:rPr lang="en-US" sz="2000" dirty="0"/>
              <a:t>pers.</a:t>
            </a:r>
          </a:p>
          <a:p>
            <a:r>
              <a:rPr lang="en-US" sz="2000" dirty="0"/>
              <a:t>                                                            </a:t>
            </a:r>
            <a:r>
              <a:rPr lang="en-US" sz="2000" b="1" dirty="0">
                <a:solidFill>
                  <a:srgbClr val="FFFF00"/>
                </a:solidFill>
                <a:sym typeface="Wingdings" pitchFamily="2" charset="2"/>
              </a:rPr>
              <a:t></a:t>
            </a:r>
            <a:r>
              <a:rPr lang="en-US" sz="2000" b="1" dirty="0">
                <a:solidFill>
                  <a:srgbClr val="FFFF00"/>
                </a:solidFill>
              </a:rPr>
              <a:t> 8 pers.</a:t>
            </a:r>
          </a:p>
          <a:p>
            <a:endParaRPr lang="sv-SE" sz="800" b="1" dirty="0"/>
          </a:p>
          <a:p>
            <a:r>
              <a:rPr lang="sv-SE" sz="2400" b="1" dirty="0">
                <a:solidFill>
                  <a:srgbClr val="FFFF00"/>
                </a:solidFill>
              </a:rPr>
              <a:t>Jumlah persamaan : </a:t>
            </a:r>
            <a:r>
              <a:rPr lang="sv-SE" sz="2400" b="1" i="1" dirty="0">
                <a:solidFill>
                  <a:srgbClr val="FFFF00"/>
                </a:solidFill>
              </a:rPr>
              <a:t>n </a:t>
            </a:r>
            <a:r>
              <a:rPr lang="sv-SE" sz="2400" b="1">
                <a:solidFill>
                  <a:srgbClr val="FFFF00"/>
                </a:solidFill>
              </a:rPr>
              <a:t>= 24</a:t>
            </a:r>
            <a:endParaRPr lang="sv-SE" sz="2400" dirty="0">
              <a:solidFill>
                <a:srgbClr val="FFFF00"/>
              </a:solidFill>
            </a:endParaRPr>
          </a:p>
        </p:txBody>
      </p:sp>
      <p:sp>
        <p:nvSpPr>
          <p:cNvPr id="18438" name="Footer Placeholder 7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n-GB"/>
              <a:t>Adu Manis Persil, DSW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6B561-23CF-4554-814D-8B5C083DFC41}" type="datetime8">
              <a:rPr lang="en-US" smtClean="0"/>
              <a:pPr/>
              <a:t>2/17/2022 7:10 AM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4348" y="2143116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70604" y="5956524"/>
            <a:ext cx="414334" cy="214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ikat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24624" y="5574442"/>
            <a:ext cx="59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(X,Y)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7222" y="1842995"/>
            <a:ext cx="773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bg1"/>
                </a:solidFill>
              </a:rPr>
              <a:t>A(x</a:t>
            </a:r>
            <a:r>
              <a:rPr lang="en-US" sz="1100" i="1" baseline="-25000" dirty="0">
                <a:solidFill>
                  <a:schemeClr val="bg1"/>
                </a:solidFill>
              </a:rPr>
              <a:t>1A </a:t>
            </a:r>
            <a:r>
              <a:rPr lang="en-US" sz="1100" i="1" dirty="0">
                <a:solidFill>
                  <a:schemeClr val="bg1"/>
                </a:solidFill>
              </a:rPr>
              <a:t>,y</a:t>
            </a:r>
            <a:r>
              <a:rPr lang="en-US" sz="1100" i="1" baseline="-25000" dirty="0">
                <a:solidFill>
                  <a:schemeClr val="bg1"/>
                </a:solidFill>
              </a:rPr>
              <a:t>1A</a:t>
            </a:r>
            <a:r>
              <a:rPr lang="en-US" sz="1100" i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67891" y="1806479"/>
            <a:ext cx="773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i="1" dirty="0">
                <a:solidFill>
                  <a:schemeClr val="bg1"/>
                </a:solidFill>
              </a:rPr>
              <a:t>B</a:t>
            </a:r>
            <a:r>
              <a:rPr lang="en-US" sz="1100" i="1">
                <a:solidFill>
                  <a:schemeClr val="bg1"/>
                </a:solidFill>
              </a:rPr>
              <a:t>(x</a:t>
            </a:r>
            <a:r>
              <a:rPr lang="en-US" sz="1100" i="1" baseline="-25000" dirty="0">
                <a:solidFill>
                  <a:schemeClr val="bg1"/>
                </a:solidFill>
              </a:rPr>
              <a:t>1</a:t>
            </a:r>
            <a:r>
              <a:rPr lang="en-US" sz="1100" i="1" baseline="-25000">
                <a:solidFill>
                  <a:schemeClr val="bg1"/>
                </a:solidFill>
              </a:rPr>
              <a:t>B </a:t>
            </a:r>
            <a:r>
              <a:rPr lang="en-US" sz="1100" i="1">
                <a:solidFill>
                  <a:schemeClr val="bg1"/>
                </a:solidFill>
              </a:rPr>
              <a:t>,y</a:t>
            </a:r>
            <a:r>
              <a:rPr lang="en-US" sz="1100" i="1" baseline="-25000" dirty="0">
                <a:solidFill>
                  <a:schemeClr val="bg1"/>
                </a:solidFill>
              </a:rPr>
              <a:t>1</a:t>
            </a:r>
            <a:r>
              <a:rPr lang="en-US" sz="1100" i="1" baseline="-25000">
                <a:solidFill>
                  <a:schemeClr val="bg1"/>
                </a:solidFill>
              </a:rPr>
              <a:t>B</a:t>
            </a:r>
            <a:r>
              <a:rPr lang="en-US" sz="1100" i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94577" y="3072212"/>
            <a:ext cx="773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i="1" dirty="0">
                <a:solidFill>
                  <a:schemeClr val="bg1"/>
                </a:solidFill>
              </a:rPr>
              <a:t>C</a:t>
            </a:r>
            <a:r>
              <a:rPr lang="en-US" sz="1100" i="1">
                <a:solidFill>
                  <a:schemeClr val="bg1"/>
                </a:solidFill>
              </a:rPr>
              <a:t>(x</a:t>
            </a:r>
            <a:r>
              <a:rPr lang="en-US" sz="1100" i="1" baseline="-25000" dirty="0">
                <a:solidFill>
                  <a:schemeClr val="bg1"/>
                </a:solidFill>
              </a:rPr>
              <a:t>1</a:t>
            </a:r>
            <a:r>
              <a:rPr lang="en-US" sz="1100" i="1" baseline="-25000">
                <a:solidFill>
                  <a:schemeClr val="bg1"/>
                </a:solidFill>
              </a:rPr>
              <a:t>C </a:t>
            </a:r>
            <a:r>
              <a:rPr lang="en-US" sz="1100" i="1">
                <a:solidFill>
                  <a:schemeClr val="bg1"/>
                </a:solidFill>
              </a:rPr>
              <a:t>,y</a:t>
            </a:r>
            <a:r>
              <a:rPr lang="en-US" sz="1100" i="1" baseline="-25000" dirty="0">
                <a:solidFill>
                  <a:schemeClr val="bg1"/>
                </a:solidFill>
              </a:rPr>
              <a:t>1</a:t>
            </a:r>
            <a:r>
              <a:rPr lang="en-US" sz="1100" i="1" baseline="-25000">
                <a:solidFill>
                  <a:schemeClr val="bg1"/>
                </a:solidFill>
              </a:rPr>
              <a:t>C</a:t>
            </a:r>
            <a:r>
              <a:rPr lang="en-US" sz="1100" i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7284" y="3086908"/>
            <a:ext cx="773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bg1"/>
                </a:solidFill>
              </a:rPr>
              <a:t>D</a:t>
            </a:r>
            <a:r>
              <a:rPr lang="en-US" sz="1100" i="1">
                <a:solidFill>
                  <a:schemeClr val="bg1"/>
                </a:solidFill>
              </a:rPr>
              <a:t>(x</a:t>
            </a:r>
            <a:r>
              <a:rPr lang="en-US" sz="1100" i="1" baseline="-25000" dirty="0">
                <a:solidFill>
                  <a:schemeClr val="bg1"/>
                </a:solidFill>
              </a:rPr>
              <a:t>1</a:t>
            </a:r>
            <a:r>
              <a:rPr lang="en-US" sz="1100" i="1" baseline="-25000">
                <a:solidFill>
                  <a:schemeClr val="bg1"/>
                </a:solidFill>
              </a:rPr>
              <a:t>D </a:t>
            </a:r>
            <a:r>
              <a:rPr lang="en-US" sz="1100" i="1">
                <a:solidFill>
                  <a:schemeClr val="bg1"/>
                </a:solidFill>
              </a:rPr>
              <a:t>,y</a:t>
            </a:r>
            <a:r>
              <a:rPr lang="en-US" sz="1100" i="1" baseline="-25000" dirty="0">
                <a:solidFill>
                  <a:schemeClr val="bg1"/>
                </a:solidFill>
              </a:rPr>
              <a:t>1</a:t>
            </a:r>
            <a:r>
              <a:rPr lang="en-US" sz="1100" i="1" baseline="-25000">
                <a:solidFill>
                  <a:schemeClr val="bg1"/>
                </a:solidFill>
              </a:rPr>
              <a:t>D</a:t>
            </a:r>
            <a:r>
              <a:rPr lang="en-US" sz="1100" i="1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85720" y="5572140"/>
            <a:ext cx="3214710" cy="15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5400000" flipH="1" flipV="1">
            <a:off x="-1834147" y="3479467"/>
            <a:ext cx="4214842" cy="15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09852" y="5387322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28096" y="955864"/>
            <a:ext cx="296876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8D810C4-AE48-409C-97F2-A08C327FA65E}"/>
              </a:ext>
            </a:extLst>
          </p:cNvPr>
          <p:cNvSpPr/>
          <p:nvPr/>
        </p:nvSpPr>
        <p:spPr>
          <a:xfrm>
            <a:off x="1815807" y="1710235"/>
            <a:ext cx="72000" cy="72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CEABD3-86EB-48FE-A4D5-1D0788B14FDD}"/>
              </a:ext>
            </a:extLst>
          </p:cNvPr>
          <p:cNvSpPr/>
          <p:nvPr/>
        </p:nvSpPr>
        <p:spPr>
          <a:xfrm>
            <a:off x="1835696" y="3429008"/>
            <a:ext cx="72000" cy="72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F0D311F-81F6-495F-A9B4-128168A3D3DC}"/>
              </a:ext>
            </a:extLst>
          </p:cNvPr>
          <p:cNvSpPr/>
          <p:nvPr/>
        </p:nvSpPr>
        <p:spPr>
          <a:xfrm>
            <a:off x="1844088" y="3573024"/>
            <a:ext cx="72000" cy="72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0688352-32BE-4C23-A549-D57390D245EE}"/>
              </a:ext>
            </a:extLst>
          </p:cNvPr>
          <p:cNvSpPr/>
          <p:nvPr/>
        </p:nvSpPr>
        <p:spPr>
          <a:xfrm>
            <a:off x="1691680" y="3573024"/>
            <a:ext cx="72000" cy="72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82731B4-9A31-410A-902A-F3CD2B4BBB07}"/>
              </a:ext>
            </a:extLst>
          </p:cNvPr>
          <p:cNvSpPr/>
          <p:nvPr/>
        </p:nvSpPr>
        <p:spPr>
          <a:xfrm>
            <a:off x="611568" y="3573016"/>
            <a:ext cx="72000" cy="72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1218644-041B-4015-9729-70EA03404D0D}"/>
              </a:ext>
            </a:extLst>
          </p:cNvPr>
          <p:cNvSpPr/>
          <p:nvPr/>
        </p:nvSpPr>
        <p:spPr>
          <a:xfrm>
            <a:off x="2906397" y="3429000"/>
            <a:ext cx="72000" cy="72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1DAB113-D64D-4907-913C-7A144B78AC87}"/>
              </a:ext>
            </a:extLst>
          </p:cNvPr>
          <p:cNvSpPr/>
          <p:nvPr/>
        </p:nvSpPr>
        <p:spPr>
          <a:xfrm>
            <a:off x="2915824" y="3573024"/>
            <a:ext cx="72000" cy="72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AB439D8-D59C-43B9-8BE2-2E933E5749B2}"/>
              </a:ext>
            </a:extLst>
          </p:cNvPr>
          <p:cNvSpPr/>
          <p:nvPr/>
        </p:nvSpPr>
        <p:spPr>
          <a:xfrm>
            <a:off x="1825234" y="5248054"/>
            <a:ext cx="72000" cy="72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AC67BAF-3E30-40D3-AFCC-BDF14F776A24}"/>
              </a:ext>
            </a:extLst>
          </p:cNvPr>
          <p:cNvSpPr/>
          <p:nvPr/>
        </p:nvSpPr>
        <p:spPr>
          <a:xfrm>
            <a:off x="1672826" y="5272927"/>
            <a:ext cx="72000" cy="72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B414574-70CC-4788-9DD2-16A279BAC3AE}"/>
              </a:ext>
            </a:extLst>
          </p:cNvPr>
          <p:cNvSpPr/>
          <p:nvPr/>
        </p:nvSpPr>
        <p:spPr>
          <a:xfrm>
            <a:off x="2925251" y="5248062"/>
            <a:ext cx="72000" cy="72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DC30296-298F-4A1E-887D-1B833D8E7506}"/>
              </a:ext>
            </a:extLst>
          </p:cNvPr>
          <p:cNvSpPr/>
          <p:nvPr/>
        </p:nvSpPr>
        <p:spPr>
          <a:xfrm>
            <a:off x="2900370" y="1700808"/>
            <a:ext cx="72000" cy="72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B38BFA5-1B38-4399-8F12-69942323E684}"/>
              </a:ext>
            </a:extLst>
          </p:cNvPr>
          <p:cNvSpPr/>
          <p:nvPr/>
        </p:nvSpPr>
        <p:spPr>
          <a:xfrm>
            <a:off x="548979" y="5266908"/>
            <a:ext cx="72000" cy="72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C5A9142B-3338-46CA-9220-D8F80E905AF4}"/>
              </a:ext>
            </a:extLst>
          </p:cNvPr>
          <p:cNvSpPr/>
          <p:nvPr/>
        </p:nvSpPr>
        <p:spPr>
          <a:xfrm>
            <a:off x="539552" y="1675947"/>
            <a:ext cx="167365" cy="15192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93351D36-215F-46CA-A433-509B45710126}"/>
              </a:ext>
            </a:extLst>
          </p:cNvPr>
          <p:cNvSpPr/>
          <p:nvPr/>
        </p:nvSpPr>
        <p:spPr>
          <a:xfrm>
            <a:off x="1619672" y="1692903"/>
            <a:ext cx="167365" cy="15192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A47C5D9B-5247-4CB2-A875-95FF7C40C3EF}"/>
              </a:ext>
            </a:extLst>
          </p:cNvPr>
          <p:cNvSpPr/>
          <p:nvPr/>
        </p:nvSpPr>
        <p:spPr>
          <a:xfrm>
            <a:off x="516203" y="3356992"/>
            <a:ext cx="167365" cy="15192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C7F8F21C-93EC-4998-89A1-2C05A6EB9640}"/>
              </a:ext>
            </a:extLst>
          </p:cNvPr>
          <p:cNvSpPr/>
          <p:nvPr/>
        </p:nvSpPr>
        <p:spPr>
          <a:xfrm>
            <a:off x="1638526" y="3375846"/>
            <a:ext cx="167365" cy="15192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7AEEA46-7F11-44F9-8F97-5754AFEF5A69}"/>
              </a:ext>
            </a:extLst>
          </p:cNvPr>
          <p:cNvSpPr txBox="1"/>
          <p:nvPr/>
        </p:nvSpPr>
        <p:spPr>
          <a:xfrm>
            <a:off x="1707069" y="1789502"/>
            <a:ext cx="773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i="1" dirty="0">
                <a:solidFill>
                  <a:schemeClr val="bg1"/>
                </a:solidFill>
              </a:rPr>
              <a:t>B</a:t>
            </a:r>
            <a:r>
              <a:rPr lang="en-US" sz="1100" i="1">
                <a:solidFill>
                  <a:schemeClr val="bg1"/>
                </a:solidFill>
              </a:rPr>
              <a:t>(x</a:t>
            </a:r>
            <a:r>
              <a:rPr lang="en-US" sz="1100" i="1" baseline="-25000" dirty="0">
                <a:solidFill>
                  <a:schemeClr val="bg1"/>
                </a:solidFill>
              </a:rPr>
              <a:t>2</a:t>
            </a:r>
            <a:r>
              <a:rPr lang="en-US" sz="1100" i="1" baseline="-25000">
                <a:solidFill>
                  <a:schemeClr val="bg1"/>
                </a:solidFill>
              </a:rPr>
              <a:t>B </a:t>
            </a:r>
            <a:r>
              <a:rPr lang="en-US" sz="1100" i="1">
                <a:solidFill>
                  <a:schemeClr val="bg1"/>
                </a:solidFill>
              </a:rPr>
              <a:t>,y</a:t>
            </a:r>
            <a:r>
              <a:rPr lang="en-US" sz="1100" i="1" baseline="-25000" dirty="0">
                <a:solidFill>
                  <a:schemeClr val="bg1"/>
                </a:solidFill>
              </a:rPr>
              <a:t>2</a:t>
            </a:r>
            <a:r>
              <a:rPr lang="en-US" sz="1100" i="1" baseline="-25000">
                <a:solidFill>
                  <a:schemeClr val="bg1"/>
                </a:solidFill>
              </a:rPr>
              <a:t>B</a:t>
            </a:r>
            <a:r>
              <a:rPr lang="en-US" sz="1100" i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08695B6-4852-42EA-8924-AE00251ED9E0}"/>
              </a:ext>
            </a:extLst>
          </p:cNvPr>
          <p:cNvSpPr txBox="1"/>
          <p:nvPr/>
        </p:nvSpPr>
        <p:spPr>
          <a:xfrm>
            <a:off x="1744826" y="3186910"/>
            <a:ext cx="773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i="1" dirty="0">
                <a:solidFill>
                  <a:schemeClr val="bg1"/>
                </a:solidFill>
              </a:rPr>
              <a:t>C</a:t>
            </a:r>
            <a:r>
              <a:rPr lang="en-US" sz="1100" i="1">
                <a:solidFill>
                  <a:schemeClr val="bg1"/>
                </a:solidFill>
              </a:rPr>
              <a:t>(x</a:t>
            </a:r>
            <a:r>
              <a:rPr lang="en-US" sz="1100" i="1" baseline="-25000" dirty="0">
                <a:solidFill>
                  <a:schemeClr val="bg1"/>
                </a:solidFill>
              </a:rPr>
              <a:t>1</a:t>
            </a:r>
            <a:r>
              <a:rPr lang="en-US" sz="1100" i="1" baseline="-25000">
                <a:solidFill>
                  <a:schemeClr val="bg1"/>
                </a:solidFill>
              </a:rPr>
              <a:t>C </a:t>
            </a:r>
            <a:r>
              <a:rPr lang="en-US" sz="1100" i="1">
                <a:solidFill>
                  <a:schemeClr val="bg1"/>
                </a:solidFill>
              </a:rPr>
              <a:t>,y</a:t>
            </a:r>
            <a:r>
              <a:rPr lang="en-US" sz="1100" i="1" baseline="-25000" dirty="0">
                <a:solidFill>
                  <a:schemeClr val="bg1"/>
                </a:solidFill>
              </a:rPr>
              <a:t>1</a:t>
            </a:r>
            <a:r>
              <a:rPr lang="en-US" sz="1100" i="1" baseline="-25000">
                <a:solidFill>
                  <a:schemeClr val="bg1"/>
                </a:solidFill>
              </a:rPr>
              <a:t>C</a:t>
            </a:r>
            <a:r>
              <a:rPr lang="en-US" sz="1100" i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0D19EE-E988-4E3C-862E-B3D56399D812}"/>
              </a:ext>
            </a:extLst>
          </p:cNvPr>
          <p:cNvSpPr txBox="1"/>
          <p:nvPr/>
        </p:nvSpPr>
        <p:spPr>
          <a:xfrm>
            <a:off x="1722208" y="3617624"/>
            <a:ext cx="773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i="1" dirty="0">
                <a:solidFill>
                  <a:schemeClr val="bg1"/>
                </a:solidFill>
              </a:rPr>
              <a:t>C</a:t>
            </a:r>
            <a:r>
              <a:rPr lang="en-US" sz="1100" i="1">
                <a:solidFill>
                  <a:schemeClr val="bg1"/>
                </a:solidFill>
              </a:rPr>
              <a:t>(x</a:t>
            </a:r>
            <a:r>
              <a:rPr lang="en-US" sz="1100" i="1" baseline="-25000" dirty="0">
                <a:solidFill>
                  <a:schemeClr val="bg1"/>
                </a:solidFill>
              </a:rPr>
              <a:t>1</a:t>
            </a:r>
            <a:r>
              <a:rPr lang="en-US" sz="1100" i="1" baseline="-25000">
                <a:solidFill>
                  <a:schemeClr val="bg1"/>
                </a:solidFill>
              </a:rPr>
              <a:t>C </a:t>
            </a:r>
            <a:r>
              <a:rPr lang="en-US" sz="1100" i="1">
                <a:solidFill>
                  <a:schemeClr val="bg1"/>
                </a:solidFill>
              </a:rPr>
              <a:t>,y</a:t>
            </a:r>
            <a:r>
              <a:rPr lang="en-US" sz="1100" i="1" baseline="-25000" dirty="0">
                <a:solidFill>
                  <a:schemeClr val="bg1"/>
                </a:solidFill>
              </a:rPr>
              <a:t>1</a:t>
            </a:r>
            <a:r>
              <a:rPr lang="en-US" sz="1100" i="1" baseline="-25000">
                <a:solidFill>
                  <a:schemeClr val="bg1"/>
                </a:solidFill>
              </a:rPr>
              <a:t>C</a:t>
            </a:r>
            <a:r>
              <a:rPr lang="en-US" sz="1100" i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52E307B-824C-4F51-855F-0082312273F3}"/>
              </a:ext>
            </a:extLst>
          </p:cNvPr>
          <p:cNvSpPr txBox="1"/>
          <p:nvPr/>
        </p:nvSpPr>
        <p:spPr>
          <a:xfrm>
            <a:off x="1048539" y="3617624"/>
            <a:ext cx="773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i="1" dirty="0">
                <a:solidFill>
                  <a:schemeClr val="bg1"/>
                </a:solidFill>
              </a:rPr>
              <a:t>C</a:t>
            </a:r>
            <a:r>
              <a:rPr lang="en-US" sz="1100" i="1">
                <a:solidFill>
                  <a:schemeClr val="bg1"/>
                </a:solidFill>
              </a:rPr>
              <a:t>(x</a:t>
            </a:r>
            <a:r>
              <a:rPr lang="en-US" sz="1100" i="1" baseline="-25000" dirty="0">
                <a:solidFill>
                  <a:schemeClr val="bg1"/>
                </a:solidFill>
              </a:rPr>
              <a:t>1</a:t>
            </a:r>
            <a:r>
              <a:rPr lang="en-US" sz="1100" i="1" baseline="-25000">
                <a:solidFill>
                  <a:schemeClr val="bg1"/>
                </a:solidFill>
              </a:rPr>
              <a:t>C </a:t>
            </a:r>
            <a:r>
              <a:rPr lang="en-US" sz="1100" i="1">
                <a:solidFill>
                  <a:schemeClr val="bg1"/>
                </a:solidFill>
              </a:rPr>
              <a:t>,y</a:t>
            </a:r>
            <a:r>
              <a:rPr lang="en-US" sz="1100" i="1" baseline="-25000" dirty="0">
                <a:solidFill>
                  <a:schemeClr val="bg1"/>
                </a:solidFill>
              </a:rPr>
              <a:t>1</a:t>
            </a:r>
            <a:r>
              <a:rPr lang="en-US" sz="1100" i="1" baseline="-25000">
                <a:solidFill>
                  <a:schemeClr val="bg1"/>
                </a:solidFill>
              </a:rPr>
              <a:t>C</a:t>
            </a:r>
            <a:r>
              <a:rPr lang="en-US" sz="1100" i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11867D4-57B1-4777-9541-4B82A11064CC}"/>
              </a:ext>
            </a:extLst>
          </p:cNvPr>
          <p:cNvSpPr txBox="1"/>
          <p:nvPr/>
        </p:nvSpPr>
        <p:spPr>
          <a:xfrm>
            <a:off x="450626" y="3607007"/>
            <a:ext cx="773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bg1"/>
                </a:solidFill>
              </a:rPr>
              <a:t>D</a:t>
            </a:r>
            <a:r>
              <a:rPr lang="en-US" sz="1100" i="1">
                <a:solidFill>
                  <a:schemeClr val="bg1"/>
                </a:solidFill>
              </a:rPr>
              <a:t>(x</a:t>
            </a:r>
            <a:r>
              <a:rPr lang="en-US" sz="1100" i="1" baseline="-25000" dirty="0">
                <a:solidFill>
                  <a:schemeClr val="bg1"/>
                </a:solidFill>
              </a:rPr>
              <a:t>1</a:t>
            </a:r>
            <a:r>
              <a:rPr lang="en-US" sz="1100" i="1" baseline="-25000">
                <a:solidFill>
                  <a:schemeClr val="bg1"/>
                </a:solidFill>
              </a:rPr>
              <a:t>D </a:t>
            </a:r>
            <a:r>
              <a:rPr lang="en-US" sz="1100" i="1">
                <a:solidFill>
                  <a:schemeClr val="bg1"/>
                </a:solidFill>
              </a:rPr>
              <a:t>,y</a:t>
            </a:r>
            <a:r>
              <a:rPr lang="en-US" sz="1100" i="1" baseline="-25000" dirty="0">
                <a:solidFill>
                  <a:schemeClr val="bg1"/>
                </a:solidFill>
              </a:rPr>
              <a:t>1</a:t>
            </a:r>
            <a:r>
              <a:rPr lang="en-US" sz="1100" i="1" baseline="-25000">
                <a:solidFill>
                  <a:schemeClr val="bg1"/>
                </a:solidFill>
              </a:rPr>
              <a:t>D</a:t>
            </a:r>
            <a:r>
              <a:rPr lang="en-US" sz="1100" i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6296980-790C-481A-90B3-A51E8D78EAB5}"/>
              </a:ext>
            </a:extLst>
          </p:cNvPr>
          <p:cNvSpPr txBox="1"/>
          <p:nvPr/>
        </p:nvSpPr>
        <p:spPr>
          <a:xfrm>
            <a:off x="2187698" y="1768863"/>
            <a:ext cx="773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i="1">
                <a:solidFill>
                  <a:schemeClr val="bg1"/>
                </a:solidFill>
              </a:rPr>
              <a:t>1</a:t>
            </a:r>
            <a:endParaRPr lang="en-US" sz="1100" i="1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BB314CB-3A13-4124-B577-11D19F0E7BE5}"/>
              </a:ext>
            </a:extLst>
          </p:cNvPr>
          <p:cNvSpPr txBox="1"/>
          <p:nvPr/>
        </p:nvSpPr>
        <p:spPr>
          <a:xfrm>
            <a:off x="2124966" y="3247303"/>
            <a:ext cx="773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i="1">
                <a:solidFill>
                  <a:schemeClr val="bg1"/>
                </a:solidFill>
              </a:rPr>
              <a:t>2</a:t>
            </a:r>
            <a:endParaRPr lang="en-US" sz="1100" i="1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A6C8D7B-54E5-4F7A-94DA-7C47133C9BD5}"/>
              </a:ext>
            </a:extLst>
          </p:cNvPr>
          <p:cNvSpPr txBox="1"/>
          <p:nvPr/>
        </p:nvSpPr>
        <p:spPr>
          <a:xfrm>
            <a:off x="2151698" y="5059596"/>
            <a:ext cx="773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i="1">
                <a:solidFill>
                  <a:schemeClr val="bg1"/>
                </a:solidFill>
              </a:rPr>
              <a:t>3</a:t>
            </a:r>
            <a:endParaRPr lang="en-US" sz="1100" i="1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CEDAF62-D10D-4828-B580-FC836C6DB007}"/>
              </a:ext>
            </a:extLst>
          </p:cNvPr>
          <p:cNvSpPr txBox="1"/>
          <p:nvPr/>
        </p:nvSpPr>
        <p:spPr>
          <a:xfrm>
            <a:off x="1277026" y="4985730"/>
            <a:ext cx="773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i="1">
                <a:solidFill>
                  <a:schemeClr val="bg1"/>
                </a:solidFill>
              </a:rPr>
              <a:t>4</a:t>
            </a:r>
            <a:endParaRPr lang="en-US" sz="1100" i="1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17BCD73-919A-4B98-B80C-651B6F956DEA}"/>
              </a:ext>
            </a:extLst>
          </p:cNvPr>
          <p:cNvSpPr txBox="1"/>
          <p:nvPr/>
        </p:nvSpPr>
        <p:spPr>
          <a:xfrm>
            <a:off x="94879" y="5013302"/>
            <a:ext cx="773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i="1">
                <a:solidFill>
                  <a:schemeClr val="bg1"/>
                </a:solidFill>
              </a:rPr>
              <a:t>5</a:t>
            </a:r>
            <a:endParaRPr lang="en-US" sz="1100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fld id="{142D9DF2-B9C1-4536-962B-737AED4E9722}" type="slidenum">
              <a:rPr lang="en-US" smtClean="0">
                <a:latin typeface="Arial" charset="0"/>
              </a:rPr>
              <a:pPr/>
              <a:t>8</a:t>
            </a:fld>
            <a:endParaRPr lang="en-US" dirty="0">
              <a:latin typeface="Arial" charset="0"/>
            </a:endParaRPr>
          </a:p>
        </p:txBody>
      </p:sp>
      <p:sp>
        <p:nvSpPr>
          <p:cNvPr id="19459" name="Text Box 2"/>
          <p:cNvSpPr txBox="1">
            <a:spLocks noChangeArrowheads="1"/>
          </p:cNvSpPr>
          <p:nvPr/>
        </p:nvSpPr>
        <p:spPr bwMode="auto">
          <a:xfrm>
            <a:off x="457200" y="304801"/>
            <a:ext cx="8229600" cy="246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sv-SE" sz="2400" b="1" dirty="0">
                <a:solidFill>
                  <a:srgbClr val="FFFF00"/>
                </a:solidFill>
              </a:rPr>
              <a:t>Anu </a:t>
            </a:r>
            <a:r>
              <a:rPr lang="sv-SE" sz="2400" dirty="0">
                <a:solidFill>
                  <a:srgbClr val="FFFF00"/>
                </a:solidFill>
              </a:rPr>
              <a:t>: </a:t>
            </a:r>
          </a:p>
          <a:p>
            <a:endParaRPr lang="sv-SE" sz="800" b="1" dirty="0"/>
          </a:p>
          <a:p>
            <a:r>
              <a:rPr lang="sv-SE" sz="2200" b="1" dirty="0"/>
              <a:t>a. </a:t>
            </a:r>
            <a:r>
              <a:rPr lang="sv-SE" sz="2200" b="1" dirty="0">
                <a:solidFill>
                  <a:srgbClr val="FFFF00"/>
                </a:solidFill>
              </a:rPr>
              <a:t>Anu Parameter</a:t>
            </a:r>
            <a:r>
              <a:rPr lang="sv-SE" sz="2200" b="1" dirty="0"/>
              <a:t>/Koefisien</a:t>
            </a:r>
            <a:r>
              <a:rPr lang="sv-SE" sz="2200" b="1" dirty="0">
                <a:solidFill>
                  <a:srgbClr val="FFFF00"/>
                </a:solidFill>
              </a:rPr>
              <a:t> </a:t>
            </a:r>
            <a:r>
              <a:rPr lang="sv-SE" sz="2200" b="1" dirty="0"/>
              <a:t>Transformasi </a:t>
            </a:r>
            <a:r>
              <a:rPr lang="sv-SE" sz="2100" b="1" dirty="0"/>
              <a:t>(</a:t>
            </a:r>
            <a:r>
              <a:rPr lang="sv-SE" sz="2100" b="1" i="1" dirty="0"/>
              <a:t>a</a:t>
            </a:r>
            <a:r>
              <a:rPr lang="sv-SE" sz="2100" b="1" i="1" baseline="-25000" dirty="0"/>
              <a:t>j  </a:t>
            </a:r>
            <a:r>
              <a:rPr lang="sv-SE" sz="2100" b="1" i="1" dirty="0"/>
              <a:t>, b</a:t>
            </a:r>
            <a:r>
              <a:rPr lang="sv-SE" sz="2100" b="1" i="1" baseline="-25000" dirty="0"/>
              <a:t>j</a:t>
            </a:r>
            <a:r>
              <a:rPr lang="sv-SE" sz="2100" b="1" i="1" dirty="0"/>
              <a:t>  , c</a:t>
            </a:r>
            <a:r>
              <a:rPr lang="sv-SE" sz="2100" b="1" i="1" baseline="-25000" dirty="0"/>
              <a:t>j</a:t>
            </a:r>
            <a:r>
              <a:rPr lang="sv-SE" sz="2100" b="1" i="1" dirty="0"/>
              <a:t> , d</a:t>
            </a:r>
            <a:r>
              <a:rPr lang="sv-SE" sz="2100" b="1" i="1" baseline="-25000" dirty="0"/>
              <a:t>j </a:t>
            </a:r>
            <a:r>
              <a:rPr lang="sv-SE" sz="2100" b="1" i="1" dirty="0"/>
              <a:t> ; j = </a:t>
            </a:r>
            <a:r>
              <a:rPr lang="sv-SE" sz="2100" b="1" dirty="0"/>
              <a:t>no</a:t>
            </a:r>
            <a:r>
              <a:rPr lang="sv-SE" sz="2100" b="1"/>
              <a:t>. persil)</a:t>
            </a:r>
            <a:endParaRPr lang="sv-SE" sz="2100" dirty="0"/>
          </a:p>
          <a:p>
            <a:r>
              <a:rPr lang="sv-SE" sz="2000" dirty="0"/>
              <a:t>     </a:t>
            </a:r>
            <a:r>
              <a:rPr lang="sv-SE" sz="2000"/>
              <a:t>Setiap persil </a:t>
            </a:r>
            <a:r>
              <a:rPr lang="sv-SE" sz="2000" dirty="0"/>
              <a:t>mempunyai 4 parameter</a:t>
            </a:r>
            <a:r>
              <a:rPr lang="sv-SE" sz="2000"/>
              <a:t>, 3 persil </a:t>
            </a:r>
            <a:r>
              <a:rPr lang="sv-SE" sz="2000" dirty="0"/>
              <a:t>= 4 </a:t>
            </a:r>
            <a:r>
              <a:rPr lang="sv-SE" sz="2000"/>
              <a:t>x 3 = 12 </a:t>
            </a:r>
            <a:r>
              <a:rPr lang="sv-SE" sz="2000" dirty="0"/>
              <a:t>parameter.</a:t>
            </a:r>
          </a:p>
          <a:p>
            <a:endParaRPr lang="sv-SE" sz="800" b="1" dirty="0"/>
          </a:p>
          <a:p>
            <a:r>
              <a:rPr lang="sv-SE" sz="2200" b="1" dirty="0"/>
              <a:t>b. </a:t>
            </a:r>
            <a:r>
              <a:rPr lang="sv-SE" sz="2200" b="1" dirty="0">
                <a:solidFill>
                  <a:srgbClr val="FFFF00"/>
                </a:solidFill>
              </a:rPr>
              <a:t>Anu koordinat </a:t>
            </a:r>
            <a:r>
              <a:rPr lang="sv-SE" sz="2000" b="1" dirty="0"/>
              <a:t>:</a:t>
            </a:r>
            <a:r>
              <a:rPr lang="sv-SE" sz="2000" dirty="0"/>
              <a:t> jumlah titik ikat = 5 titik (Titik </a:t>
            </a:r>
            <a:r>
              <a:rPr lang="sv-SE" sz="2000" i="1" dirty="0"/>
              <a:t>1, 2, 3, 4, </a:t>
            </a:r>
            <a:r>
              <a:rPr lang="sv-SE" sz="2000" dirty="0"/>
              <a:t>dan </a:t>
            </a:r>
            <a:r>
              <a:rPr lang="sv-SE" sz="2000" i="1" dirty="0"/>
              <a:t>5</a:t>
            </a:r>
            <a:r>
              <a:rPr lang="sv-SE" sz="2000" dirty="0"/>
              <a:t>)</a:t>
            </a:r>
          </a:p>
          <a:p>
            <a:r>
              <a:rPr lang="sv-SE" sz="2000" dirty="0"/>
              <a:t>     Setiap titik memberikan 2 anu (</a:t>
            </a:r>
            <a:r>
              <a:rPr lang="sv-SE" sz="2000" b="1" i="1" dirty="0"/>
              <a:t>X</a:t>
            </a:r>
            <a:r>
              <a:rPr lang="sv-SE" sz="2000" b="1" i="1" baseline="-25000" dirty="0"/>
              <a:t>i</a:t>
            </a:r>
            <a:r>
              <a:rPr lang="sv-SE" sz="2000" b="1" i="1" dirty="0"/>
              <a:t> , Y</a:t>
            </a:r>
            <a:r>
              <a:rPr lang="sv-SE" sz="2000" b="1" i="1" baseline="-25000" dirty="0"/>
              <a:t>i</a:t>
            </a:r>
            <a:r>
              <a:rPr lang="sv-SE" sz="2000" b="1" i="1" dirty="0"/>
              <a:t> </a:t>
            </a:r>
            <a:r>
              <a:rPr lang="sv-SE" sz="2000" b="1" dirty="0"/>
              <a:t>; </a:t>
            </a:r>
            <a:r>
              <a:rPr lang="sv-SE" sz="2000" b="1" i="1" dirty="0"/>
              <a:t>i</a:t>
            </a:r>
            <a:r>
              <a:rPr lang="sv-SE" sz="2000" b="1" dirty="0"/>
              <a:t> = no. titik</a:t>
            </a:r>
            <a:r>
              <a:rPr lang="sv-SE" sz="2000" dirty="0"/>
              <a:t>) =  5 x 2 = 10 anu koord.</a:t>
            </a:r>
            <a:endParaRPr lang="sv-SE" sz="2000" b="1" dirty="0"/>
          </a:p>
          <a:p>
            <a:endParaRPr lang="sv-SE" sz="800" b="1" dirty="0"/>
          </a:p>
          <a:p>
            <a:r>
              <a:rPr lang="sv-SE" sz="2200" b="1" dirty="0">
                <a:solidFill>
                  <a:srgbClr val="FFFF00"/>
                </a:solidFill>
              </a:rPr>
              <a:t>Total anu yang harus dipecahkan </a:t>
            </a:r>
            <a:r>
              <a:rPr lang="sv-SE" sz="2000" b="1" dirty="0">
                <a:solidFill>
                  <a:srgbClr val="FFFF00"/>
                </a:solidFill>
              </a:rPr>
              <a:t>: </a:t>
            </a:r>
            <a:r>
              <a:rPr lang="sv-SE" sz="2000" b="1" i="1" dirty="0">
                <a:solidFill>
                  <a:srgbClr val="FFFF00"/>
                </a:solidFill>
              </a:rPr>
              <a:t>u</a:t>
            </a:r>
            <a:r>
              <a:rPr lang="sv-SE" sz="2000" b="1" dirty="0">
                <a:solidFill>
                  <a:srgbClr val="FFFF00"/>
                </a:solidFill>
              </a:rPr>
              <a:t> </a:t>
            </a:r>
            <a:r>
              <a:rPr lang="sv-SE" sz="2000" b="1">
                <a:solidFill>
                  <a:srgbClr val="FFFF00"/>
                </a:solidFill>
              </a:rPr>
              <a:t>= 12 </a:t>
            </a:r>
            <a:r>
              <a:rPr lang="sv-SE" sz="2000" b="1" dirty="0">
                <a:solidFill>
                  <a:srgbClr val="FFFF00"/>
                </a:solidFill>
              </a:rPr>
              <a:t>+ 10 </a:t>
            </a:r>
            <a:r>
              <a:rPr lang="sv-SE" sz="2000" b="1">
                <a:solidFill>
                  <a:srgbClr val="FFFF00"/>
                </a:solidFill>
              </a:rPr>
              <a:t>= 22</a:t>
            </a:r>
            <a:endParaRPr lang="sv-SE" sz="2000" b="1" dirty="0">
              <a:solidFill>
                <a:srgbClr val="FFFF00"/>
              </a:solidFill>
            </a:endParaRPr>
          </a:p>
        </p:txBody>
      </p:sp>
      <p:sp>
        <p:nvSpPr>
          <p:cNvPr id="19461" name="Text Box 4"/>
          <p:cNvSpPr txBox="1">
            <a:spLocks noChangeArrowheads="1"/>
          </p:cNvSpPr>
          <p:nvPr/>
        </p:nvSpPr>
        <p:spPr bwMode="auto">
          <a:xfrm>
            <a:off x="1259632" y="3842148"/>
            <a:ext cx="2016125" cy="246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 u="sng"/>
              <a:t>persil </a:t>
            </a:r>
            <a:r>
              <a:rPr lang="en-US" b="1" u="sng" dirty="0"/>
              <a:t>2</a:t>
            </a:r>
          </a:p>
          <a:p>
            <a:endParaRPr lang="en-US" sz="800" dirty="0"/>
          </a:p>
          <a:p>
            <a:pPr algn="ctr"/>
            <a:r>
              <a:rPr lang="en-US" sz="1600" i="1" dirty="0"/>
              <a:t>X</a:t>
            </a:r>
            <a:r>
              <a:rPr lang="en-US" sz="1600" i="1" baseline="-25000" dirty="0"/>
              <a:t>1</a:t>
            </a:r>
            <a:r>
              <a:rPr lang="en-US" sz="1600" i="1" dirty="0"/>
              <a:t> =  a</a:t>
            </a:r>
            <a:r>
              <a:rPr lang="en-US" sz="1600" i="1" baseline="-25000" dirty="0"/>
              <a:t>2</a:t>
            </a:r>
            <a:r>
              <a:rPr lang="en-US" sz="1600" i="1" dirty="0"/>
              <a:t>x</a:t>
            </a:r>
            <a:r>
              <a:rPr lang="en-US" sz="1600" i="1" baseline="-25000" dirty="0"/>
              <a:t>21</a:t>
            </a:r>
            <a:r>
              <a:rPr lang="en-US" sz="1600" i="1" dirty="0"/>
              <a:t> – b</a:t>
            </a:r>
            <a:r>
              <a:rPr lang="en-US" sz="1600" i="1" baseline="-25000" dirty="0"/>
              <a:t>2</a:t>
            </a:r>
            <a:r>
              <a:rPr lang="en-US" sz="1600" i="1" dirty="0"/>
              <a:t>y</a:t>
            </a:r>
            <a:r>
              <a:rPr lang="en-US" sz="1600" i="1" baseline="-25000" dirty="0"/>
              <a:t>21</a:t>
            </a:r>
            <a:r>
              <a:rPr lang="en-US" sz="1600" i="1" dirty="0"/>
              <a:t> + c</a:t>
            </a:r>
            <a:r>
              <a:rPr lang="en-US" sz="1600" i="1" baseline="-25000" dirty="0"/>
              <a:t>2</a:t>
            </a:r>
            <a:r>
              <a:rPr lang="en-US" sz="1600" i="1" dirty="0"/>
              <a:t> </a:t>
            </a:r>
          </a:p>
          <a:p>
            <a:pPr algn="ctr"/>
            <a:r>
              <a:rPr lang="en-US" sz="1600" i="1" dirty="0"/>
              <a:t>Y</a:t>
            </a:r>
            <a:r>
              <a:rPr lang="en-US" sz="1600" i="1" baseline="-25000" dirty="0"/>
              <a:t>1 </a:t>
            </a:r>
            <a:r>
              <a:rPr lang="en-US" sz="1600" i="1" dirty="0"/>
              <a:t>=  b</a:t>
            </a:r>
            <a:r>
              <a:rPr lang="en-US" sz="1600" i="1" baseline="-25000" dirty="0"/>
              <a:t>2</a:t>
            </a:r>
            <a:r>
              <a:rPr lang="en-US" sz="1600" i="1" dirty="0"/>
              <a:t>x</a:t>
            </a:r>
            <a:r>
              <a:rPr lang="en-US" sz="1600" i="1" baseline="-25000" dirty="0"/>
              <a:t>21</a:t>
            </a:r>
            <a:r>
              <a:rPr lang="en-US" sz="1600" i="1" dirty="0"/>
              <a:t> + a</a:t>
            </a:r>
            <a:r>
              <a:rPr lang="en-US" sz="1600" i="1" baseline="-25000" dirty="0"/>
              <a:t>2</a:t>
            </a:r>
            <a:r>
              <a:rPr lang="en-US" sz="1600" i="1" dirty="0"/>
              <a:t>y</a:t>
            </a:r>
            <a:r>
              <a:rPr lang="en-US" sz="1600" i="1" baseline="-25000" dirty="0"/>
              <a:t>21</a:t>
            </a:r>
            <a:r>
              <a:rPr lang="en-US" sz="1600" i="1" dirty="0"/>
              <a:t> + d</a:t>
            </a:r>
            <a:r>
              <a:rPr lang="en-US" sz="1600" i="1" baseline="-25000" dirty="0"/>
              <a:t>2</a:t>
            </a:r>
          </a:p>
          <a:p>
            <a:pPr algn="ctr"/>
            <a:r>
              <a:rPr lang="en-US" sz="1600" i="1" dirty="0"/>
              <a:t>X</a:t>
            </a:r>
            <a:r>
              <a:rPr lang="en-US" sz="1600" i="1" baseline="-25000" dirty="0"/>
              <a:t>B</a:t>
            </a:r>
            <a:r>
              <a:rPr lang="en-US" sz="1600" i="1" dirty="0"/>
              <a:t> = a</a:t>
            </a:r>
            <a:r>
              <a:rPr lang="en-US" sz="1600" i="1" baseline="-25000" dirty="0"/>
              <a:t>2</a:t>
            </a:r>
            <a:r>
              <a:rPr lang="en-US" sz="1600" i="1" dirty="0"/>
              <a:t>x</a:t>
            </a:r>
            <a:r>
              <a:rPr lang="en-US" sz="1600" i="1" baseline="-25000" dirty="0"/>
              <a:t>2B</a:t>
            </a:r>
            <a:r>
              <a:rPr lang="en-US" sz="1600" i="1" dirty="0"/>
              <a:t> – b</a:t>
            </a:r>
            <a:r>
              <a:rPr lang="en-US" sz="1600" i="1" baseline="-25000" dirty="0"/>
              <a:t>2</a:t>
            </a:r>
            <a:r>
              <a:rPr lang="en-US" sz="1600" i="1" dirty="0"/>
              <a:t>y</a:t>
            </a:r>
            <a:r>
              <a:rPr lang="en-US" sz="1600" i="1" baseline="-25000" dirty="0"/>
              <a:t>2B</a:t>
            </a:r>
            <a:r>
              <a:rPr lang="en-US" sz="1600" i="1" dirty="0"/>
              <a:t>  + c</a:t>
            </a:r>
            <a:r>
              <a:rPr lang="en-US" sz="1600" i="1" baseline="-25000" dirty="0"/>
              <a:t>2</a:t>
            </a:r>
            <a:r>
              <a:rPr lang="en-US" sz="1600" i="1" dirty="0"/>
              <a:t> </a:t>
            </a:r>
          </a:p>
          <a:p>
            <a:pPr algn="ctr"/>
            <a:r>
              <a:rPr lang="en-US" sz="1600" i="1" dirty="0"/>
              <a:t>Y</a:t>
            </a:r>
            <a:r>
              <a:rPr lang="en-US" sz="1600" i="1" baseline="-25000" dirty="0"/>
              <a:t>B </a:t>
            </a:r>
            <a:r>
              <a:rPr lang="en-US" sz="1600" i="1" dirty="0"/>
              <a:t>=  b</a:t>
            </a:r>
            <a:r>
              <a:rPr lang="en-US" sz="1600" i="1" baseline="-25000" dirty="0"/>
              <a:t>2</a:t>
            </a:r>
            <a:r>
              <a:rPr lang="en-US" sz="1600" i="1" dirty="0"/>
              <a:t>x</a:t>
            </a:r>
            <a:r>
              <a:rPr lang="en-US" sz="1600" i="1" baseline="-25000" dirty="0"/>
              <a:t>2B</a:t>
            </a:r>
            <a:r>
              <a:rPr lang="en-US" sz="1600" i="1" dirty="0"/>
              <a:t> + a</a:t>
            </a:r>
            <a:r>
              <a:rPr lang="en-US" sz="1600" i="1" baseline="-25000" dirty="0"/>
              <a:t>2</a:t>
            </a:r>
            <a:r>
              <a:rPr lang="en-US" sz="1600" i="1" dirty="0"/>
              <a:t>y</a:t>
            </a:r>
            <a:r>
              <a:rPr lang="en-US" sz="1600" i="1" baseline="-25000" dirty="0"/>
              <a:t>2B</a:t>
            </a:r>
            <a:r>
              <a:rPr lang="en-US" sz="1600" i="1" dirty="0"/>
              <a:t> + d</a:t>
            </a:r>
            <a:r>
              <a:rPr lang="en-US" sz="1600" i="1" baseline="-25000" dirty="0"/>
              <a:t>2</a:t>
            </a:r>
          </a:p>
          <a:p>
            <a:pPr algn="ctr"/>
            <a:r>
              <a:rPr lang="en-US" sz="1600" i="1" dirty="0"/>
              <a:t>X</a:t>
            </a:r>
            <a:r>
              <a:rPr lang="en-US" sz="1600" i="1" baseline="-25000" dirty="0"/>
              <a:t>3</a:t>
            </a:r>
            <a:r>
              <a:rPr lang="en-US" sz="1600" i="1" dirty="0"/>
              <a:t> =  a</a:t>
            </a:r>
            <a:r>
              <a:rPr lang="en-US" sz="1600" i="1" baseline="-25000" dirty="0"/>
              <a:t>2</a:t>
            </a:r>
            <a:r>
              <a:rPr lang="en-US" sz="1600" i="1" dirty="0"/>
              <a:t>x</a:t>
            </a:r>
            <a:r>
              <a:rPr lang="en-US" sz="1600" i="1" baseline="-25000" dirty="0"/>
              <a:t>23</a:t>
            </a:r>
            <a:r>
              <a:rPr lang="en-US" sz="1600" i="1" dirty="0"/>
              <a:t> – b</a:t>
            </a:r>
            <a:r>
              <a:rPr lang="en-US" sz="1600" i="1" baseline="-25000" dirty="0"/>
              <a:t>2</a:t>
            </a:r>
            <a:r>
              <a:rPr lang="en-US" sz="1600" i="1" dirty="0"/>
              <a:t>y</a:t>
            </a:r>
            <a:r>
              <a:rPr lang="en-US" sz="1600" i="1" baseline="-25000" dirty="0"/>
              <a:t>23</a:t>
            </a:r>
            <a:r>
              <a:rPr lang="en-US" sz="1600" i="1" dirty="0"/>
              <a:t> + c</a:t>
            </a:r>
            <a:r>
              <a:rPr lang="en-US" sz="1600" i="1" baseline="-25000" dirty="0"/>
              <a:t>2</a:t>
            </a:r>
            <a:r>
              <a:rPr lang="en-US" sz="1600" i="1" dirty="0"/>
              <a:t> </a:t>
            </a:r>
          </a:p>
          <a:p>
            <a:pPr algn="ctr"/>
            <a:r>
              <a:rPr lang="en-US" sz="1600" i="1" dirty="0"/>
              <a:t>Y</a:t>
            </a:r>
            <a:r>
              <a:rPr lang="en-US" sz="1600" i="1" baseline="-25000" dirty="0"/>
              <a:t>3</a:t>
            </a:r>
            <a:r>
              <a:rPr lang="en-US" sz="1600" i="1" dirty="0"/>
              <a:t> =  b</a:t>
            </a:r>
            <a:r>
              <a:rPr lang="en-US" sz="1600" i="1" baseline="-25000" dirty="0"/>
              <a:t>2</a:t>
            </a:r>
            <a:r>
              <a:rPr lang="en-US" sz="1600" i="1" dirty="0"/>
              <a:t>x</a:t>
            </a:r>
            <a:r>
              <a:rPr lang="en-US" sz="1600" i="1" baseline="-25000" dirty="0"/>
              <a:t>23</a:t>
            </a:r>
            <a:r>
              <a:rPr lang="en-US" sz="1600" i="1" dirty="0"/>
              <a:t> + a</a:t>
            </a:r>
            <a:r>
              <a:rPr lang="en-US" sz="1600" i="1" baseline="-25000" dirty="0"/>
              <a:t>2</a:t>
            </a:r>
            <a:r>
              <a:rPr lang="en-US" sz="1600" i="1" dirty="0"/>
              <a:t>y</a:t>
            </a:r>
            <a:r>
              <a:rPr lang="en-US" sz="1600" i="1" baseline="-25000" dirty="0"/>
              <a:t>23</a:t>
            </a:r>
            <a:r>
              <a:rPr lang="en-US" sz="1600" i="1" dirty="0"/>
              <a:t> + d</a:t>
            </a:r>
            <a:r>
              <a:rPr lang="en-US" sz="1600" i="1" baseline="-25000" dirty="0"/>
              <a:t>2</a:t>
            </a:r>
          </a:p>
          <a:p>
            <a:pPr algn="ctr"/>
            <a:r>
              <a:rPr lang="en-US" sz="1600" i="1" dirty="0"/>
              <a:t>X</a:t>
            </a:r>
            <a:r>
              <a:rPr lang="en-US" sz="1600" i="1" baseline="-25000" dirty="0"/>
              <a:t>4</a:t>
            </a:r>
            <a:r>
              <a:rPr lang="en-US" sz="1600" i="1" dirty="0"/>
              <a:t> =  a</a:t>
            </a:r>
            <a:r>
              <a:rPr lang="en-US" sz="1600" i="1" baseline="-25000" dirty="0"/>
              <a:t>2</a:t>
            </a:r>
            <a:r>
              <a:rPr lang="en-US" sz="1600" i="1" dirty="0"/>
              <a:t>x</a:t>
            </a:r>
            <a:r>
              <a:rPr lang="en-US" sz="1600" i="1" baseline="-25000" dirty="0"/>
              <a:t>24</a:t>
            </a:r>
            <a:r>
              <a:rPr lang="en-US" sz="1600" i="1" dirty="0"/>
              <a:t> – b</a:t>
            </a:r>
            <a:r>
              <a:rPr lang="en-US" sz="1600" i="1" baseline="-25000" dirty="0"/>
              <a:t>2</a:t>
            </a:r>
            <a:r>
              <a:rPr lang="en-US" sz="1600" i="1" dirty="0"/>
              <a:t>y</a:t>
            </a:r>
            <a:r>
              <a:rPr lang="en-US" sz="1600" i="1" baseline="-25000" dirty="0"/>
              <a:t>24</a:t>
            </a:r>
            <a:r>
              <a:rPr lang="en-US" sz="1600" i="1" dirty="0"/>
              <a:t> + c</a:t>
            </a:r>
            <a:r>
              <a:rPr lang="en-US" sz="1600" i="1" baseline="-25000" dirty="0"/>
              <a:t>2</a:t>
            </a:r>
          </a:p>
          <a:p>
            <a:pPr algn="ctr"/>
            <a:r>
              <a:rPr lang="en-US" sz="1600" i="1" dirty="0"/>
              <a:t>Y</a:t>
            </a:r>
            <a:r>
              <a:rPr lang="en-US" sz="1600" i="1" baseline="-25000" dirty="0"/>
              <a:t>4</a:t>
            </a:r>
            <a:r>
              <a:rPr lang="en-US" sz="1600" i="1" dirty="0"/>
              <a:t> =  b</a:t>
            </a:r>
            <a:r>
              <a:rPr lang="en-US" sz="1600" i="1" baseline="-25000" dirty="0"/>
              <a:t>2</a:t>
            </a:r>
            <a:r>
              <a:rPr lang="en-US" sz="1600" i="1" dirty="0"/>
              <a:t>x</a:t>
            </a:r>
            <a:r>
              <a:rPr lang="en-US" sz="1600" i="1" baseline="-25000" dirty="0"/>
              <a:t>24</a:t>
            </a:r>
            <a:r>
              <a:rPr lang="en-US" sz="1600" i="1" dirty="0"/>
              <a:t> + a</a:t>
            </a:r>
            <a:r>
              <a:rPr lang="en-US" sz="1600" i="1" baseline="-25000" dirty="0"/>
              <a:t>2</a:t>
            </a:r>
            <a:r>
              <a:rPr lang="en-US" sz="1600" i="1" dirty="0"/>
              <a:t>y</a:t>
            </a:r>
            <a:r>
              <a:rPr lang="en-US" sz="1600" i="1" baseline="-25000" dirty="0"/>
              <a:t>24</a:t>
            </a:r>
            <a:r>
              <a:rPr lang="en-US" sz="1600" i="1" dirty="0"/>
              <a:t> + d</a:t>
            </a:r>
            <a:r>
              <a:rPr lang="en-US" sz="1600" i="1" baseline="-25000" dirty="0"/>
              <a:t>2</a:t>
            </a:r>
          </a:p>
        </p:txBody>
      </p:sp>
      <p:sp>
        <p:nvSpPr>
          <p:cNvPr id="19462" name="Text Box 5"/>
          <p:cNvSpPr txBox="1">
            <a:spLocks noChangeArrowheads="1"/>
          </p:cNvSpPr>
          <p:nvPr/>
        </p:nvSpPr>
        <p:spPr bwMode="auto">
          <a:xfrm>
            <a:off x="3461495" y="3834468"/>
            <a:ext cx="2065337" cy="246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b="1" u="sng"/>
              <a:t>persil </a:t>
            </a:r>
            <a:r>
              <a:rPr lang="en-US" b="1" u="sng" dirty="0"/>
              <a:t>3</a:t>
            </a:r>
          </a:p>
          <a:p>
            <a:endParaRPr lang="en-US" sz="800" dirty="0"/>
          </a:p>
          <a:p>
            <a:pPr algn="ctr"/>
            <a:r>
              <a:rPr lang="en-US" sz="1600" i="1" dirty="0"/>
              <a:t>X</a:t>
            </a:r>
            <a:r>
              <a:rPr lang="en-US" sz="1600" i="1" baseline="-25000" dirty="0"/>
              <a:t>3</a:t>
            </a:r>
            <a:r>
              <a:rPr lang="en-US" sz="1600" i="1" dirty="0"/>
              <a:t> =  a</a:t>
            </a:r>
            <a:r>
              <a:rPr lang="en-US" sz="1600" i="1" baseline="-25000" dirty="0"/>
              <a:t>3</a:t>
            </a:r>
            <a:r>
              <a:rPr lang="en-US" sz="1600" i="1" dirty="0"/>
              <a:t>x</a:t>
            </a:r>
            <a:r>
              <a:rPr lang="en-US" sz="1600" i="1" baseline="-25000" dirty="0"/>
              <a:t>33</a:t>
            </a:r>
            <a:r>
              <a:rPr lang="en-US" sz="1600" i="1" dirty="0"/>
              <a:t> – b</a:t>
            </a:r>
            <a:r>
              <a:rPr lang="en-US" sz="1600" i="1" baseline="-25000" dirty="0"/>
              <a:t>3</a:t>
            </a:r>
            <a:r>
              <a:rPr lang="en-US" sz="1600" i="1" dirty="0"/>
              <a:t>y</a:t>
            </a:r>
            <a:r>
              <a:rPr lang="en-US" sz="1600" i="1" baseline="-25000" dirty="0"/>
              <a:t>33</a:t>
            </a:r>
            <a:r>
              <a:rPr lang="en-US" sz="1600" i="1" dirty="0"/>
              <a:t> + c</a:t>
            </a:r>
            <a:r>
              <a:rPr lang="en-US" sz="1600" i="1" baseline="-25000" dirty="0"/>
              <a:t>3</a:t>
            </a:r>
            <a:r>
              <a:rPr lang="en-US" sz="1600" i="1" dirty="0"/>
              <a:t> </a:t>
            </a:r>
          </a:p>
          <a:p>
            <a:pPr algn="ctr"/>
            <a:r>
              <a:rPr lang="en-US" sz="1600" i="1" dirty="0"/>
              <a:t>Y</a:t>
            </a:r>
            <a:r>
              <a:rPr lang="en-US" sz="1600" i="1" baseline="-25000" dirty="0"/>
              <a:t>3</a:t>
            </a:r>
            <a:r>
              <a:rPr lang="en-US" sz="1600" i="1" dirty="0"/>
              <a:t> =  b</a:t>
            </a:r>
            <a:r>
              <a:rPr lang="en-US" sz="1600" i="1" baseline="-25000" dirty="0"/>
              <a:t>3</a:t>
            </a:r>
            <a:r>
              <a:rPr lang="en-US" sz="1600" i="1" dirty="0"/>
              <a:t>x</a:t>
            </a:r>
            <a:r>
              <a:rPr lang="en-US" sz="1600" i="1" baseline="-25000" dirty="0"/>
              <a:t>33</a:t>
            </a:r>
            <a:r>
              <a:rPr lang="en-US" sz="1600" i="1" dirty="0"/>
              <a:t> + a</a:t>
            </a:r>
            <a:r>
              <a:rPr lang="en-US" sz="1600" i="1" baseline="-25000" dirty="0"/>
              <a:t>3</a:t>
            </a:r>
            <a:r>
              <a:rPr lang="en-US" sz="1600" i="1" dirty="0"/>
              <a:t>y</a:t>
            </a:r>
            <a:r>
              <a:rPr lang="en-US" sz="1600" i="1" baseline="-25000" dirty="0"/>
              <a:t>33</a:t>
            </a:r>
            <a:r>
              <a:rPr lang="en-US" sz="1600" i="1" dirty="0"/>
              <a:t> + d</a:t>
            </a:r>
            <a:r>
              <a:rPr lang="en-US" sz="1600" i="1" baseline="-25000" dirty="0"/>
              <a:t>3</a:t>
            </a:r>
          </a:p>
          <a:p>
            <a:pPr algn="ctr"/>
            <a:r>
              <a:rPr lang="en-US" sz="1600" i="1" dirty="0"/>
              <a:t>X</a:t>
            </a:r>
            <a:r>
              <a:rPr lang="en-US" sz="1600" i="1" baseline="-25000" dirty="0"/>
              <a:t>C </a:t>
            </a:r>
            <a:r>
              <a:rPr lang="en-US" sz="1600" i="1" dirty="0"/>
              <a:t>=  a</a:t>
            </a:r>
            <a:r>
              <a:rPr lang="en-US" sz="1600" i="1" baseline="-25000" dirty="0"/>
              <a:t>3</a:t>
            </a:r>
            <a:r>
              <a:rPr lang="en-US" sz="1600" i="1" dirty="0"/>
              <a:t>x</a:t>
            </a:r>
            <a:r>
              <a:rPr lang="en-US" sz="1600" i="1" baseline="-25000" dirty="0"/>
              <a:t>3C</a:t>
            </a:r>
            <a:r>
              <a:rPr lang="en-US" sz="1600" i="1" dirty="0"/>
              <a:t> – b</a:t>
            </a:r>
            <a:r>
              <a:rPr lang="en-US" sz="1600" i="1" baseline="-25000" dirty="0"/>
              <a:t>3</a:t>
            </a:r>
            <a:r>
              <a:rPr lang="en-US" sz="1600" i="1" dirty="0"/>
              <a:t>y</a:t>
            </a:r>
            <a:r>
              <a:rPr lang="en-US" sz="1600" i="1" baseline="-25000" dirty="0"/>
              <a:t>3C</a:t>
            </a:r>
            <a:r>
              <a:rPr lang="en-US" sz="1600" i="1" dirty="0"/>
              <a:t> + c</a:t>
            </a:r>
            <a:r>
              <a:rPr lang="en-US" sz="1600" i="1" baseline="-25000" dirty="0"/>
              <a:t>3</a:t>
            </a:r>
            <a:r>
              <a:rPr lang="en-US" sz="1600" i="1" dirty="0"/>
              <a:t> </a:t>
            </a:r>
          </a:p>
          <a:p>
            <a:pPr algn="ctr"/>
            <a:r>
              <a:rPr lang="en-US" sz="1600" i="1" dirty="0"/>
              <a:t>Y</a:t>
            </a:r>
            <a:r>
              <a:rPr lang="en-US" sz="1600" i="1" baseline="-25000" dirty="0"/>
              <a:t>C </a:t>
            </a:r>
            <a:r>
              <a:rPr lang="en-US" sz="1600" i="1" dirty="0"/>
              <a:t>=  b</a:t>
            </a:r>
            <a:r>
              <a:rPr lang="en-US" sz="1600" i="1" baseline="-25000" dirty="0"/>
              <a:t>3</a:t>
            </a:r>
            <a:r>
              <a:rPr lang="en-US" sz="1600" i="1" dirty="0"/>
              <a:t>x</a:t>
            </a:r>
            <a:r>
              <a:rPr lang="en-US" sz="1600" i="1" baseline="-25000" dirty="0"/>
              <a:t>3C</a:t>
            </a:r>
            <a:r>
              <a:rPr lang="en-US" sz="1600" i="1" dirty="0"/>
              <a:t> + a</a:t>
            </a:r>
            <a:r>
              <a:rPr lang="en-US" sz="1600" i="1" baseline="-25000" dirty="0"/>
              <a:t>3</a:t>
            </a:r>
            <a:r>
              <a:rPr lang="en-US" sz="1600" i="1" dirty="0"/>
              <a:t>y</a:t>
            </a:r>
            <a:r>
              <a:rPr lang="en-US" sz="1600" i="1" baseline="-25000" dirty="0"/>
              <a:t>3C </a:t>
            </a:r>
            <a:r>
              <a:rPr lang="en-US" sz="1600" i="1" dirty="0"/>
              <a:t>+ d</a:t>
            </a:r>
            <a:r>
              <a:rPr lang="en-US" sz="1600" i="1" baseline="-25000" dirty="0"/>
              <a:t>3</a:t>
            </a:r>
          </a:p>
          <a:p>
            <a:pPr algn="ctr"/>
            <a:r>
              <a:rPr lang="en-US" sz="1600" i="1" dirty="0"/>
              <a:t>X</a:t>
            </a:r>
            <a:r>
              <a:rPr lang="en-US" sz="1600" i="1" baseline="-25000" dirty="0"/>
              <a:t>4</a:t>
            </a:r>
            <a:r>
              <a:rPr lang="en-US" sz="1600" i="1" dirty="0"/>
              <a:t> =  a</a:t>
            </a:r>
            <a:r>
              <a:rPr lang="en-US" sz="1600" i="1" baseline="-25000" dirty="0"/>
              <a:t>3</a:t>
            </a:r>
            <a:r>
              <a:rPr lang="en-US" sz="1600" i="1" dirty="0"/>
              <a:t>x</a:t>
            </a:r>
            <a:r>
              <a:rPr lang="en-US" sz="1600" i="1" baseline="-25000" dirty="0"/>
              <a:t>34</a:t>
            </a:r>
            <a:r>
              <a:rPr lang="en-US" sz="1600" i="1" dirty="0"/>
              <a:t> – b</a:t>
            </a:r>
            <a:r>
              <a:rPr lang="en-US" sz="1600" i="1" baseline="-25000" dirty="0"/>
              <a:t>3</a:t>
            </a:r>
            <a:r>
              <a:rPr lang="en-US" sz="1600" i="1" dirty="0"/>
              <a:t>y</a:t>
            </a:r>
            <a:r>
              <a:rPr lang="en-US" sz="1600" i="1" baseline="-25000" dirty="0"/>
              <a:t>34</a:t>
            </a:r>
            <a:r>
              <a:rPr lang="en-US" sz="1600" i="1" dirty="0"/>
              <a:t> + c</a:t>
            </a:r>
            <a:r>
              <a:rPr lang="en-US" sz="1600" i="1" baseline="-25000" dirty="0"/>
              <a:t>3</a:t>
            </a:r>
            <a:r>
              <a:rPr lang="en-US" sz="1600" i="1" dirty="0"/>
              <a:t> </a:t>
            </a:r>
          </a:p>
          <a:p>
            <a:pPr algn="ctr"/>
            <a:r>
              <a:rPr lang="en-US" sz="1600" i="1" dirty="0"/>
              <a:t>Y</a:t>
            </a:r>
            <a:r>
              <a:rPr lang="en-US" sz="1600" i="1" baseline="-25000" dirty="0"/>
              <a:t>4</a:t>
            </a:r>
            <a:r>
              <a:rPr lang="en-US" sz="1600" i="1" dirty="0"/>
              <a:t> =  b</a:t>
            </a:r>
            <a:r>
              <a:rPr lang="en-US" sz="1600" i="1" baseline="-25000" dirty="0"/>
              <a:t>3</a:t>
            </a:r>
            <a:r>
              <a:rPr lang="en-US" sz="1600" i="1" dirty="0"/>
              <a:t>x</a:t>
            </a:r>
            <a:r>
              <a:rPr lang="en-US" sz="1600" i="1" baseline="-25000" dirty="0"/>
              <a:t>34 </a:t>
            </a:r>
            <a:r>
              <a:rPr lang="en-US" sz="1600" i="1" dirty="0"/>
              <a:t>+ a</a:t>
            </a:r>
            <a:r>
              <a:rPr lang="en-US" sz="1600" i="1" baseline="-25000" dirty="0"/>
              <a:t>3</a:t>
            </a:r>
            <a:r>
              <a:rPr lang="en-US" sz="1600" i="1" dirty="0"/>
              <a:t>y</a:t>
            </a:r>
            <a:r>
              <a:rPr lang="en-US" sz="1600" i="1" baseline="-25000" dirty="0"/>
              <a:t>34</a:t>
            </a:r>
            <a:r>
              <a:rPr lang="en-US" sz="1600" i="1" dirty="0"/>
              <a:t> + d</a:t>
            </a:r>
            <a:r>
              <a:rPr lang="en-US" sz="1600" i="1" baseline="-25000" dirty="0"/>
              <a:t>3</a:t>
            </a:r>
          </a:p>
          <a:p>
            <a:pPr algn="ctr"/>
            <a:r>
              <a:rPr lang="en-US" sz="1600" i="1" dirty="0"/>
              <a:t>X</a:t>
            </a:r>
            <a:r>
              <a:rPr lang="en-US" sz="1600" i="1" baseline="-25000" dirty="0"/>
              <a:t>5</a:t>
            </a:r>
            <a:r>
              <a:rPr lang="en-US" sz="1600" i="1" dirty="0"/>
              <a:t> =  a</a:t>
            </a:r>
            <a:r>
              <a:rPr lang="en-US" sz="1600" i="1" baseline="-25000" dirty="0"/>
              <a:t>3</a:t>
            </a:r>
            <a:r>
              <a:rPr lang="en-US" sz="1600" i="1" dirty="0"/>
              <a:t>x</a:t>
            </a:r>
            <a:r>
              <a:rPr lang="en-US" sz="1600" i="1" baseline="-25000" dirty="0"/>
              <a:t>35</a:t>
            </a:r>
            <a:r>
              <a:rPr lang="en-US" sz="1600" i="1" dirty="0"/>
              <a:t> – b</a:t>
            </a:r>
            <a:r>
              <a:rPr lang="en-US" sz="1600" i="1" baseline="-25000" dirty="0"/>
              <a:t>3</a:t>
            </a:r>
            <a:r>
              <a:rPr lang="en-US" sz="1600" i="1" dirty="0"/>
              <a:t>y</a:t>
            </a:r>
            <a:r>
              <a:rPr lang="en-US" sz="1600" i="1" baseline="-25000" dirty="0"/>
              <a:t>35</a:t>
            </a:r>
            <a:r>
              <a:rPr lang="en-US" sz="1600" i="1" dirty="0"/>
              <a:t> + c</a:t>
            </a:r>
            <a:r>
              <a:rPr lang="en-US" sz="1600" i="1" baseline="-25000" dirty="0"/>
              <a:t>3</a:t>
            </a:r>
            <a:r>
              <a:rPr lang="en-US" sz="1600" i="1" dirty="0"/>
              <a:t> </a:t>
            </a:r>
          </a:p>
          <a:p>
            <a:pPr algn="ctr"/>
            <a:r>
              <a:rPr lang="en-US" sz="1600" i="1" dirty="0"/>
              <a:t>Y</a:t>
            </a:r>
            <a:r>
              <a:rPr lang="en-US" sz="1600" i="1" baseline="-25000" dirty="0"/>
              <a:t>5 </a:t>
            </a:r>
            <a:r>
              <a:rPr lang="en-US" sz="1600" i="1" dirty="0"/>
              <a:t>=  b</a:t>
            </a:r>
            <a:r>
              <a:rPr lang="en-US" sz="1600" i="1" baseline="-25000" dirty="0"/>
              <a:t>3</a:t>
            </a:r>
            <a:r>
              <a:rPr lang="en-US" sz="1600" i="1" dirty="0"/>
              <a:t>x</a:t>
            </a:r>
            <a:r>
              <a:rPr lang="en-US" sz="1600" i="1" baseline="-25000" dirty="0"/>
              <a:t>35 </a:t>
            </a:r>
            <a:r>
              <a:rPr lang="en-US" sz="1600" i="1" dirty="0"/>
              <a:t>+ a</a:t>
            </a:r>
            <a:r>
              <a:rPr lang="en-US" sz="1600" i="1" baseline="-25000" dirty="0"/>
              <a:t>3</a:t>
            </a:r>
            <a:r>
              <a:rPr lang="en-US" sz="1600" i="1" dirty="0"/>
              <a:t>y</a:t>
            </a:r>
            <a:r>
              <a:rPr lang="en-US" sz="1600" i="1" baseline="-25000" dirty="0"/>
              <a:t>35</a:t>
            </a:r>
            <a:r>
              <a:rPr lang="en-US" sz="1600" i="1" dirty="0"/>
              <a:t> + d</a:t>
            </a:r>
            <a:r>
              <a:rPr lang="en-US" sz="1600" i="1" baseline="-25000" dirty="0"/>
              <a:t>3</a:t>
            </a:r>
          </a:p>
        </p:txBody>
      </p:sp>
      <p:sp>
        <p:nvSpPr>
          <p:cNvPr id="19463" name="Text Box 6"/>
          <p:cNvSpPr txBox="1">
            <a:spLocks noChangeArrowheads="1"/>
          </p:cNvSpPr>
          <p:nvPr/>
        </p:nvSpPr>
        <p:spPr bwMode="auto">
          <a:xfrm>
            <a:off x="5603032" y="3834468"/>
            <a:ext cx="2106613" cy="246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b="1" u="sng"/>
              <a:t>persil </a:t>
            </a:r>
            <a:r>
              <a:rPr lang="en-US" b="1" u="sng" dirty="0"/>
              <a:t>4</a:t>
            </a:r>
          </a:p>
          <a:p>
            <a:endParaRPr lang="en-US" sz="800" dirty="0"/>
          </a:p>
          <a:p>
            <a:pPr algn="ctr"/>
            <a:r>
              <a:rPr lang="en-US" sz="1600" i="1" dirty="0"/>
              <a:t>X</a:t>
            </a:r>
            <a:r>
              <a:rPr lang="en-US" sz="1600" i="1" baseline="-25000" dirty="0"/>
              <a:t>2</a:t>
            </a:r>
            <a:r>
              <a:rPr lang="en-US" sz="1600" i="1" dirty="0"/>
              <a:t> =  a</a:t>
            </a:r>
            <a:r>
              <a:rPr lang="en-US" sz="1600" i="1" baseline="-25000" dirty="0"/>
              <a:t>4</a:t>
            </a:r>
            <a:r>
              <a:rPr lang="en-US" sz="1600" i="1" dirty="0"/>
              <a:t>x</a:t>
            </a:r>
            <a:r>
              <a:rPr lang="en-US" sz="1600" i="1" baseline="-25000" dirty="0"/>
              <a:t>42</a:t>
            </a:r>
            <a:r>
              <a:rPr lang="en-US" sz="1600" i="1" dirty="0"/>
              <a:t> – b</a:t>
            </a:r>
            <a:r>
              <a:rPr lang="en-US" sz="1600" i="1" baseline="-25000" dirty="0"/>
              <a:t>4</a:t>
            </a:r>
            <a:r>
              <a:rPr lang="en-US" sz="1600" i="1" dirty="0"/>
              <a:t>y</a:t>
            </a:r>
            <a:r>
              <a:rPr lang="en-US" sz="1600" i="1" baseline="-25000" dirty="0"/>
              <a:t>42</a:t>
            </a:r>
            <a:r>
              <a:rPr lang="en-US" sz="1600" i="1" dirty="0"/>
              <a:t>  + c</a:t>
            </a:r>
            <a:r>
              <a:rPr lang="en-US" sz="1600" i="1" baseline="-25000" dirty="0"/>
              <a:t>4</a:t>
            </a:r>
            <a:r>
              <a:rPr lang="en-US" sz="1600" i="1" dirty="0"/>
              <a:t> </a:t>
            </a:r>
          </a:p>
          <a:p>
            <a:pPr algn="ctr"/>
            <a:r>
              <a:rPr lang="en-US" sz="1600" i="1" dirty="0"/>
              <a:t>Y</a:t>
            </a:r>
            <a:r>
              <a:rPr lang="en-US" sz="1600" i="1" baseline="-25000" dirty="0"/>
              <a:t>2 </a:t>
            </a:r>
            <a:r>
              <a:rPr lang="en-US" sz="1600" i="1" dirty="0"/>
              <a:t>=  b</a:t>
            </a:r>
            <a:r>
              <a:rPr lang="en-US" sz="1600" i="1" baseline="-25000" dirty="0"/>
              <a:t>4</a:t>
            </a:r>
            <a:r>
              <a:rPr lang="en-US" sz="1600" i="1" dirty="0"/>
              <a:t>x</a:t>
            </a:r>
            <a:r>
              <a:rPr lang="en-US" sz="1600" i="1" baseline="-25000" dirty="0"/>
              <a:t>42</a:t>
            </a:r>
            <a:r>
              <a:rPr lang="en-US" sz="1600" i="1" dirty="0"/>
              <a:t> + a</a:t>
            </a:r>
            <a:r>
              <a:rPr lang="en-US" sz="1600" i="1" baseline="-25000" dirty="0"/>
              <a:t>4</a:t>
            </a:r>
            <a:r>
              <a:rPr lang="en-US" sz="1600" i="1" dirty="0"/>
              <a:t>y</a:t>
            </a:r>
            <a:r>
              <a:rPr lang="en-US" sz="1600" i="1" baseline="-25000" dirty="0"/>
              <a:t>42 </a:t>
            </a:r>
            <a:r>
              <a:rPr lang="en-US" sz="1600" i="1" dirty="0"/>
              <a:t> + d</a:t>
            </a:r>
            <a:r>
              <a:rPr lang="en-US" sz="1600" i="1" baseline="-25000" dirty="0"/>
              <a:t>4</a:t>
            </a:r>
          </a:p>
          <a:p>
            <a:pPr algn="ctr"/>
            <a:r>
              <a:rPr lang="en-US" sz="1600" i="1" dirty="0"/>
              <a:t>X</a:t>
            </a:r>
            <a:r>
              <a:rPr lang="en-US" sz="1600" i="1" baseline="-25000" dirty="0"/>
              <a:t>3</a:t>
            </a:r>
            <a:r>
              <a:rPr lang="en-US" sz="1600" i="1" dirty="0"/>
              <a:t> =  a</a:t>
            </a:r>
            <a:r>
              <a:rPr lang="en-US" sz="1600" i="1" baseline="-25000" dirty="0"/>
              <a:t>4</a:t>
            </a:r>
            <a:r>
              <a:rPr lang="en-US" sz="1600" i="1" dirty="0"/>
              <a:t>x</a:t>
            </a:r>
            <a:r>
              <a:rPr lang="en-US" sz="1600" i="1" baseline="-25000" dirty="0"/>
              <a:t>43</a:t>
            </a:r>
            <a:r>
              <a:rPr lang="en-US" sz="1600" i="1" dirty="0"/>
              <a:t> – b</a:t>
            </a:r>
            <a:r>
              <a:rPr lang="en-US" sz="1600" i="1" baseline="-25000" dirty="0"/>
              <a:t>4</a:t>
            </a:r>
            <a:r>
              <a:rPr lang="en-US" sz="1600" i="1" dirty="0"/>
              <a:t>y</a:t>
            </a:r>
            <a:r>
              <a:rPr lang="en-US" sz="1600" i="1" baseline="-25000" dirty="0"/>
              <a:t>43</a:t>
            </a:r>
            <a:r>
              <a:rPr lang="en-US" sz="1600" i="1" dirty="0"/>
              <a:t>  + c</a:t>
            </a:r>
            <a:r>
              <a:rPr lang="en-US" sz="1600" i="1" baseline="-25000" dirty="0"/>
              <a:t>4</a:t>
            </a:r>
            <a:r>
              <a:rPr lang="en-US" sz="1600" i="1" dirty="0"/>
              <a:t> </a:t>
            </a:r>
          </a:p>
          <a:p>
            <a:pPr algn="ctr"/>
            <a:r>
              <a:rPr lang="en-US" sz="1600" i="1" dirty="0"/>
              <a:t>Y</a:t>
            </a:r>
            <a:r>
              <a:rPr lang="en-US" sz="1600" i="1" baseline="-25000" dirty="0"/>
              <a:t>3</a:t>
            </a:r>
            <a:r>
              <a:rPr lang="en-US" sz="1600" i="1" dirty="0"/>
              <a:t> =  b</a:t>
            </a:r>
            <a:r>
              <a:rPr lang="en-US" sz="1600" i="1" baseline="-25000" dirty="0"/>
              <a:t>4</a:t>
            </a:r>
            <a:r>
              <a:rPr lang="en-US" sz="1600" i="1" dirty="0"/>
              <a:t>x</a:t>
            </a:r>
            <a:r>
              <a:rPr lang="en-US" sz="1600" i="1" baseline="-25000" dirty="0"/>
              <a:t>43</a:t>
            </a:r>
            <a:r>
              <a:rPr lang="en-US" sz="1600" i="1" dirty="0"/>
              <a:t> + a</a:t>
            </a:r>
            <a:r>
              <a:rPr lang="en-US" sz="1600" i="1" baseline="-25000" dirty="0"/>
              <a:t>4</a:t>
            </a:r>
            <a:r>
              <a:rPr lang="en-US" sz="1600" i="1" dirty="0"/>
              <a:t>y</a:t>
            </a:r>
            <a:r>
              <a:rPr lang="en-US" sz="1600" i="1" baseline="-25000" dirty="0"/>
              <a:t>43</a:t>
            </a:r>
            <a:r>
              <a:rPr lang="en-US" sz="1600" i="1" dirty="0"/>
              <a:t>  + d</a:t>
            </a:r>
            <a:r>
              <a:rPr lang="en-US" sz="1600" i="1" baseline="-25000" dirty="0"/>
              <a:t>4</a:t>
            </a:r>
          </a:p>
          <a:p>
            <a:pPr algn="ctr"/>
            <a:r>
              <a:rPr lang="en-US" sz="1600" i="1" dirty="0"/>
              <a:t>X</a:t>
            </a:r>
            <a:r>
              <a:rPr lang="en-US" sz="1600" i="1" baseline="-25000" dirty="0"/>
              <a:t>5</a:t>
            </a:r>
            <a:r>
              <a:rPr lang="en-US" sz="1600" i="1" dirty="0"/>
              <a:t> =  a</a:t>
            </a:r>
            <a:r>
              <a:rPr lang="en-US" sz="1600" i="1" baseline="-25000" dirty="0"/>
              <a:t>4</a:t>
            </a:r>
            <a:r>
              <a:rPr lang="en-US" sz="1600" i="1" dirty="0"/>
              <a:t>x</a:t>
            </a:r>
            <a:r>
              <a:rPr lang="en-US" sz="1600" i="1" baseline="-25000" dirty="0"/>
              <a:t>45</a:t>
            </a:r>
            <a:r>
              <a:rPr lang="en-US" sz="1600" i="1" dirty="0"/>
              <a:t> – b</a:t>
            </a:r>
            <a:r>
              <a:rPr lang="en-US" sz="1600" i="1" baseline="-25000" dirty="0"/>
              <a:t>4</a:t>
            </a:r>
            <a:r>
              <a:rPr lang="en-US" sz="1600" i="1" dirty="0"/>
              <a:t>y</a:t>
            </a:r>
            <a:r>
              <a:rPr lang="en-US" sz="1600" i="1" baseline="-25000" dirty="0"/>
              <a:t>45</a:t>
            </a:r>
            <a:r>
              <a:rPr lang="en-US" sz="1600" i="1" dirty="0"/>
              <a:t>  + c</a:t>
            </a:r>
            <a:r>
              <a:rPr lang="en-US" sz="1600" i="1" baseline="-25000" dirty="0"/>
              <a:t>4</a:t>
            </a:r>
            <a:r>
              <a:rPr lang="en-US" sz="1600" i="1" dirty="0"/>
              <a:t> </a:t>
            </a:r>
          </a:p>
          <a:p>
            <a:pPr algn="ctr"/>
            <a:r>
              <a:rPr lang="en-US" sz="1600" i="1" dirty="0"/>
              <a:t>Y</a:t>
            </a:r>
            <a:r>
              <a:rPr lang="en-US" sz="1600" i="1" baseline="-25000" dirty="0"/>
              <a:t>5 </a:t>
            </a:r>
            <a:r>
              <a:rPr lang="en-US" sz="1600" i="1" dirty="0"/>
              <a:t>=  b</a:t>
            </a:r>
            <a:r>
              <a:rPr lang="en-US" sz="1600" i="1" baseline="-25000" dirty="0"/>
              <a:t>4</a:t>
            </a:r>
            <a:r>
              <a:rPr lang="en-US" sz="1600" i="1" dirty="0"/>
              <a:t>x</a:t>
            </a:r>
            <a:r>
              <a:rPr lang="en-US" sz="1600" i="1" baseline="-25000" dirty="0"/>
              <a:t>45</a:t>
            </a:r>
            <a:r>
              <a:rPr lang="en-US" sz="1600" i="1" dirty="0"/>
              <a:t> + a</a:t>
            </a:r>
            <a:r>
              <a:rPr lang="en-US" sz="1600" i="1" baseline="-25000" dirty="0"/>
              <a:t>4</a:t>
            </a:r>
            <a:r>
              <a:rPr lang="en-US" sz="1600" i="1" dirty="0"/>
              <a:t>y</a:t>
            </a:r>
            <a:r>
              <a:rPr lang="en-US" sz="1600" i="1" baseline="-25000" dirty="0"/>
              <a:t>45 </a:t>
            </a:r>
            <a:r>
              <a:rPr lang="en-US" sz="1600" i="1" dirty="0"/>
              <a:t> + d</a:t>
            </a:r>
            <a:r>
              <a:rPr lang="en-US" sz="1600" i="1" baseline="-25000" dirty="0"/>
              <a:t>4</a:t>
            </a:r>
          </a:p>
          <a:p>
            <a:pPr algn="ctr"/>
            <a:r>
              <a:rPr lang="en-US" sz="1600" i="1" dirty="0"/>
              <a:t>X</a:t>
            </a:r>
            <a:r>
              <a:rPr lang="en-US" sz="1600" i="1" baseline="-25000" dirty="0"/>
              <a:t>D</a:t>
            </a:r>
            <a:r>
              <a:rPr lang="en-US" sz="1600" i="1" dirty="0"/>
              <a:t> = a</a:t>
            </a:r>
            <a:r>
              <a:rPr lang="en-US" sz="1600" i="1" baseline="-25000" dirty="0"/>
              <a:t>4</a:t>
            </a:r>
            <a:r>
              <a:rPr lang="en-US" sz="1600" i="1" dirty="0"/>
              <a:t>x</a:t>
            </a:r>
            <a:r>
              <a:rPr lang="en-US" sz="1600" i="1" baseline="-25000" dirty="0"/>
              <a:t>4D</a:t>
            </a:r>
            <a:r>
              <a:rPr lang="en-US" sz="1600" i="1" dirty="0"/>
              <a:t> – b</a:t>
            </a:r>
            <a:r>
              <a:rPr lang="en-US" sz="1600" i="1" baseline="-25000" dirty="0"/>
              <a:t>4</a:t>
            </a:r>
            <a:r>
              <a:rPr lang="en-US" sz="1600" i="1" dirty="0"/>
              <a:t>y</a:t>
            </a:r>
            <a:r>
              <a:rPr lang="en-US" sz="1600" i="1" baseline="-25000" dirty="0"/>
              <a:t>4D</a:t>
            </a:r>
            <a:r>
              <a:rPr lang="en-US" sz="1600" i="1" dirty="0"/>
              <a:t> + c</a:t>
            </a:r>
            <a:r>
              <a:rPr lang="en-US" sz="1600" i="1" baseline="-25000" dirty="0"/>
              <a:t>4</a:t>
            </a:r>
            <a:r>
              <a:rPr lang="en-US" sz="1600" i="1" dirty="0"/>
              <a:t> </a:t>
            </a:r>
            <a:endParaRPr lang="sv-SE" sz="1600" i="1" dirty="0"/>
          </a:p>
          <a:p>
            <a:pPr algn="ctr"/>
            <a:r>
              <a:rPr lang="sv-SE" sz="1600" i="1" dirty="0"/>
              <a:t>Y</a:t>
            </a:r>
            <a:r>
              <a:rPr lang="sv-SE" sz="1600" i="1" baseline="-25000" dirty="0"/>
              <a:t>D</a:t>
            </a:r>
            <a:r>
              <a:rPr lang="sv-SE" sz="1600" i="1" dirty="0"/>
              <a:t> = b</a:t>
            </a:r>
            <a:r>
              <a:rPr lang="sv-SE" sz="1600" i="1" baseline="-25000" dirty="0"/>
              <a:t>4</a:t>
            </a:r>
            <a:r>
              <a:rPr lang="sv-SE" sz="1600" i="1" dirty="0"/>
              <a:t>x</a:t>
            </a:r>
            <a:r>
              <a:rPr lang="sv-SE" sz="1600" i="1" baseline="-25000" dirty="0"/>
              <a:t>4D</a:t>
            </a:r>
            <a:r>
              <a:rPr lang="sv-SE" sz="1600" i="1" dirty="0"/>
              <a:t> + a</a:t>
            </a:r>
            <a:r>
              <a:rPr lang="sv-SE" sz="1600" i="1" baseline="-25000" dirty="0"/>
              <a:t>4</a:t>
            </a:r>
            <a:r>
              <a:rPr lang="sv-SE" sz="1600" i="1" dirty="0"/>
              <a:t>y</a:t>
            </a:r>
            <a:r>
              <a:rPr lang="sv-SE" sz="1600" i="1" baseline="-25000" dirty="0"/>
              <a:t>4D</a:t>
            </a:r>
            <a:r>
              <a:rPr lang="sv-SE" sz="1600" i="1" dirty="0"/>
              <a:t> + d</a:t>
            </a:r>
            <a:r>
              <a:rPr lang="sv-SE" sz="1600" i="1" baseline="-25000" dirty="0"/>
              <a:t>4</a:t>
            </a:r>
            <a:endParaRPr lang="en-US" sz="1600" i="1" baseline="-25000" dirty="0"/>
          </a:p>
        </p:txBody>
      </p:sp>
      <p:sp>
        <p:nvSpPr>
          <p:cNvPr id="19464" name="Text Box 7"/>
          <p:cNvSpPr txBox="1">
            <a:spLocks noChangeArrowheads="1"/>
          </p:cNvSpPr>
          <p:nvPr/>
        </p:nvSpPr>
        <p:spPr bwMode="auto">
          <a:xfrm>
            <a:off x="468313" y="3272135"/>
            <a:ext cx="82184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 err="1">
                <a:solidFill>
                  <a:srgbClr val="FFFF00"/>
                </a:solidFill>
              </a:rPr>
              <a:t>Persamaan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pengamatan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untuk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err="1">
                <a:solidFill>
                  <a:srgbClr val="FFFF00"/>
                </a:solidFill>
              </a:rPr>
              <a:t>setiap</a:t>
            </a:r>
            <a:r>
              <a:rPr lang="en-US" sz="2400" b="1">
                <a:solidFill>
                  <a:srgbClr val="FFFF00"/>
                </a:solidFill>
              </a:rPr>
              <a:t> persil </a:t>
            </a:r>
            <a:r>
              <a:rPr lang="en-US" sz="2400" b="1" dirty="0">
                <a:solidFill>
                  <a:srgbClr val="FFFF00"/>
                </a:solidFill>
              </a:rPr>
              <a:t>:</a:t>
            </a:r>
          </a:p>
        </p:txBody>
      </p:sp>
      <p:sp>
        <p:nvSpPr>
          <p:cNvPr id="19465" name="Footer Placeholder 10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n-GB"/>
              <a:t>Adu Manis Persil, DSW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B172F-C7F1-450A-9469-D1FDDE5CAC01}" type="datetime8">
              <a:rPr lang="en-US" smtClean="0"/>
              <a:pPr/>
              <a:t>2/17/2022 5:11 AM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6899" y="2712361"/>
            <a:ext cx="41151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2200" b="1" dirty="0">
                <a:solidFill>
                  <a:srgbClr val="FFFF00"/>
                </a:solidFill>
              </a:rPr>
              <a:t>Redundansi</a:t>
            </a:r>
            <a:r>
              <a:rPr lang="sv-SE" sz="2200" dirty="0">
                <a:solidFill>
                  <a:srgbClr val="FFFF00"/>
                </a:solidFill>
              </a:rPr>
              <a:t> : </a:t>
            </a:r>
            <a:r>
              <a:rPr lang="sv-SE" sz="2200" i="1" dirty="0">
                <a:solidFill>
                  <a:srgbClr val="FFFF00"/>
                </a:solidFill>
              </a:rPr>
              <a:t>r =</a:t>
            </a:r>
            <a:r>
              <a:rPr lang="sv-SE" sz="2200" dirty="0">
                <a:solidFill>
                  <a:srgbClr val="FFFF00"/>
                </a:solidFill>
              </a:rPr>
              <a:t> </a:t>
            </a:r>
            <a:r>
              <a:rPr lang="sv-SE" sz="2200" i="1" dirty="0">
                <a:solidFill>
                  <a:srgbClr val="FFFF00"/>
                </a:solidFill>
              </a:rPr>
              <a:t>n - u </a:t>
            </a:r>
            <a:r>
              <a:rPr lang="sv-SE" sz="2200">
                <a:solidFill>
                  <a:srgbClr val="FFFF00"/>
                </a:solidFill>
              </a:rPr>
              <a:t>= 24 – 22 = 2</a:t>
            </a:r>
            <a:endParaRPr lang="en-US" sz="22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0CA628-BD29-4931-ABA6-123406C09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71" y="1168207"/>
            <a:ext cx="5959030" cy="4777324"/>
          </a:xfrm>
          <a:prstGeom prst="rect">
            <a:avLst/>
          </a:prstGeom>
        </p:spPr>
      </p:pic>
      <p:sp>
        <p:nvSpPr>
          <p:cNvPr id="20482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fld id="{26AA1C4D-E9B3-4972-BF2F-9253D838B1D6}" type="slidenum">
              <a:rPr lang="en-US" smtClean="0">
                <a:latin typeface="Arial" charset="0"/>
              </a:rPr>
              <a:pPr/>
              <a:t>9</a:t>
            </a:fld>
            <a:endParaRPr lang="en-US">
              <a:latin typeface="Arial" charset="0"/>
            </a:endParaRPr>
          </a:p>
        </p:txBody>
      </p:sp>
      <p:sp>
        <p:nvSpPr>
          <p:cNvPr id="20484" name="Text Box 3"/>
          <p:cNvSpPr txBox="1">
            <a:spLocks noChangeArrowheads="1"/>
          </p:cNvSpPr>
          <p:nvPr/>
        </p:nvSpPr>
        <p:spPr bwMode="auto">
          <a:xfrm>
            <a:off x="1363225" y="115658"/>
            <a:ext cx="640873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 err="1"/>
              <a:t>Persamaan</a:t>
            </a:r>
            <a:r>
              <a:rPr lang="en-US" b="1" dirty="0"/>
              <a:t> </a:t>
            </a:r>
            <a:r>
              <a:rPr lang="en-US" b="1" dirty="0" err="1"/>
              <a:t>pengamatan</a:t>
            </a:r>
            <a:r>
              <a:rPr lang="en-US" b="1" dirty="0"/>
              <a:t> total </a:t>
            </a:r>
            <a:r>
              <a:rPr lang="en-US" b="1" dirty="0" err="1"/>
              <a:t>dalam</a:t>
            </a:r>
            <a:r>
              <a:rPr lang="en-US" b="1" dirty="0"/>
              <a:t> </a:t>
            </a:r>
            <a:r>
              <a:rPr lang="en-US" b="1" dirty="0" err="1"/>
              <a:t>bentuk</a:t>
            </a:r>
            <a:r>
              <a:rPr lang="en-US" b="1" dirty="0"/>
              <a:t> </a:t>
            </a:r>
            <a:r>
              <a:rPr lang="en-US" b="1" dirty="0" err="1"/>
              <a:t>matriks</a:t>
            </a:r>
            <a:endParaRPr lang="en-US" b="1" dirty="0"/>
          </a:p>
        </p:txBody>
      </p:sp>
      <p:sp>
        <p:nvSpPr>
          <p:cNvPr id="20485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n-GB"/>
              <a:t>Adu Manis Persil, DSW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AABA0-0A24-44F6-82E7-1D96B5F99546}" type="datetime8">
              <a:rPr lang="en-US" smtClean="0"/>
              <a:pPr/>
              <a:t>2/17/2022 7:42 AM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119531" y="1562156"/>
            <a:ext cx="1322413" cy="36933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Titik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Kontrol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87552" y="3406150"/>
            <a:ext cx="1322413" cy="36933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Titik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Kontrol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02300" y="4854124"/>
            <a:ext cx="1322413" cy="36933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Titik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Kontrol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97109" y="2349692"/>
            <a:ext cx="980076" cy="646331"/>
          </a:xfrm>
          <a:prstGeom prst="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txBody>
          <a:bodyPr vert="horz"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Titik </a:t>
            </a:r>
            <a:r>
              <a:rPr lang="en-US" dirty="0" err="1">
                <a:solidFill>
                  <a:schemeClr val="bg1"/>
                </a:solidFill>
              </a:rPr>
              <a:t>Ikat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Titik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Ikat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97109" y="3812011"/>
            <a:ext cx="980076" cy="646331"/>
          </a:xfrm>
          <a:prstGeom prst="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txBody>
          <a:bodyPr vert="horz"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Titik </a:t>
            </a:r>
            <a:r>
              <a:rPr lang="en-US" dirty="0" err="1">
                <a:solidFill>
                  <a:schemeClr val="bg1"/>
                </a:solidFill>
              </a:rPr>
              <a:t>Ikat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Titik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Ikat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87552" y="5241707"/>
            <a:ext cx="980076" cy="646331"/>
          </a:xfrm>
          <a:prstGeom prst="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txBody>
          <a:bodyPr vert="horz"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Titik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Ikat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err="1">
                <a:solidFill>
                  <a:schemeClr val="bg1"/>
                </a:solidFill>
              </a:rPr>
              <a:t>Titik</a:t>
            </a:r>
            <a:r>
              <a:rPr lang="en-US">
                <a:solidFill>
                  <a:schemeClr val="bg1"/>
                </a:solidFill>
              </a:rPr>
              <a:t> Ikat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12654" y="1168207"/>
            <a:ext cx="824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FF0000"/>
                </a:solidFill>
              </a:rPr>
              <a:t>(24x22)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69672" y="1352872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(22x1</a:t>
            </a:r>
            <a:r>
              <a:rPr lang="en-US" sz="14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05658" y="1337484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(24x1</a:t>
            </a:r>
            <a:r>
              <a:rPr lang="en-US" sz="14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80122" y="112204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=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5B16A9-C1A7-4FFF-A38A-EA0C69AAE27A}"/>
              </a:ext>
            </a:extLst>
          </p:cNvPr>
          <p:cNvSpPr txBox="1"/>
          <p:nvPr/>
        </p:nvSpPr>
        <p:spPr>
          <a:xfrm>
            <a:off x="7119531" y="1970912"/>
            <a:ext cx="1322413" cy="36933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Titik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Kontrol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A81B4D-E343-453D-BE47-B90113A87538}"/>
              </a:ext>
            </a:extLst>
          </p:cNvPr>
          <p:cNvSpPr txBox="1"/>
          <p:nvPr/>
        </p:nvSpPr>
        <p:spPr>
          <a:xfrm>
            <a:off x="7197109" y="3016831"/>
            <a:ext cx="980076" cy="369332"/>
          </a:xfrm>
          <a:prstGeom prst="rect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txBody>
          <a:bodyPr vert="horz"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Titik </a:t>
            </a:r>
            <a:r>
              <a:rPr lang="en-US" dirty="0" err="1">
                <a:solidFill>
                  <a:schemeClr val="bg1"/>
                </a:solidFill>
              </a:rPr>
              <a:t>Ikat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426F59-3EC5-404A-B19B-9E60E8B9B117}"/>
              </a:ext>
            </a:extLst>
          </p:cNvPr>
          <p:cNvSpPr txBox="1"/>
          <p:nvPr/>
        </p:nvSpPr>
        <p:spPr>
          <a:xfrm>
            <a:off x="7087551" y="4462248"/>
            <a:ext cx="1322413" cy="36933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Titik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Kontrol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eme5">
  <a:themeElements>
    <a:clrScheme name="Green Template-Template">
      <a:dk1>
        <a:srgbClr val="000000"/>
      </a:dk1>
      <a:lt1>
        <a:srgbClr val="FFFFFF"/>
      </a:lt1>
      <a:dk2>
        <a:srgbClr val="1F7335"/>
      </a:dk2>
      <a:lt2>
        <a:srgbClr val="C4FF89"/>
      </a:lt2>
      <a:accent1>
        <a:srgbClr val="FFC000"/>
      </a:accent1>
      <a:accent2>
        <a:srgbClr val="3497AE"/>
      </a:accent2>
      <a:accent3>
        <a:srgbClr val="DF8045"/>
      </a:accent3>
      <a:accent4>
        <a:srgbClr val="7DCC2E"/>
      </a:accent4>
      <a:accent5>
        <a:srgbClr val="FF9929"/>
      </a:accent5>
      <a:accent6>
        <a:srgbClr val="7D3DA1"/>
      </a:accent6>
      <a:hlink>
        <a:srgbClr val="F0ED7B"/>
      </a:hlink>
      <a:folHlink>
        <a:srgbClr val="F3EB4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300" dirty="0" smtClean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6421</TotalTime>
  <Words>1347</Words>
  <Application>Microsoft Office PowerPoint</Application>
  <PresentationFormat>On-screen Show (4:3)</PresentationFormat>
  <Paragraphs>248</Paragraphs>
  <Slides>17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Arial Narrow</vt:lpstr>
      <vt:lpstr>Calibri</vt:lpstr>
      <vt:lpstr>Wingdings</vt:lpstr>
      <vt:lpstr>Office Theme</vt:lpstr>
      <vt:lpstr>Theme5</vt:lpstr>
      <vt:lpstr>3_Office Theme</vt:lpstr>
      <vt:lpstr>Equation</vt:lpstr>
      <vt:lpstr>Persil “Adu Manis”</vt:lpstr>
      <vt:lpstr>Persil “Adu Manis”</vt:lpstr>
      <vt:lpstr>Hasil metode rata-rata titik sekawan</vt:lpstr>
      <vt:lpstr>Persil “Adu Manis”</vt:lpstr>
      <vt:lpstr>Persil Block Adjustment (1)</vt:lpstr>
      <vt:lpstr>Persil Block Adjustment (2)</vt:lpstr>
      <vt:lpstr>PowerPoint Presentation</vt:lpstr>
      <vt:lpstr>PowerPoint Presentation</vt:lpstr>
      <vt:lpstr>PowerPoint Presentation</vt:lpstr>
      <vt:lpstr>PowerPoint Presentation</vt:lpstr>
      <vt:lpstr>Transformasi &amp; Integrasi (2)</vt:lpstr>
      <vt:lpstr>Perbandingan</vt:lpstr>
      <vt:lpstr>Kualitas dan Visualisasinya</vt:lpstr>
      <vt:lpstr>Source Code</vt:lpstr>
      <vt:lpstr>Algoritma berikutnya</vt:lpstr>
      <vt:lpstr>Algoritma berikutnya</vt:lpstr>
      <vt:lpstr>Penelitian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Deni Suwardhi</cp:lastModifiedBy>
  <cp:revision>411</cp:revision>
  <dcterms:created xsi:type="dcterms:W3CDTF">2010-08-12T14:00:40Z</dcterms:created>
  <dcterms:modified xsi:type="dcterms:W3CDTF">2022-02-17T07:33:38Z</dcterms:modified>
</cp:coreProperties>
</file>